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Lst>
  <p:notesMasterIdLst>
    <p:notesMasterId r:id="rId26"/>
  </p:notesMasterIdLst>
  <p:sldIdLst>
    <p:sldId id="256" r:id="rId3"/>
    <p:sldId id="369" r:id="rId4"/>
    <p:sldId id="336" r:id="rId5"/>
    <p:sldId id="370" r:id="rId6"/>
    <p:sldId id="341" r:id="rId7"/>
    <p:sldId id="354" r:id="rId8"/>
    <p:sldId id="356" r:id="rId9"/>
    <p:sldId id="371" r:id="rId10"/>
    <p:sldId id="357" r:id="rId11"/>
    <p:sldId id="372" r:id="rId12"/>
    <p:sldId id="359" r:id="rId13"/>
    <p:sldId id="361" r:id="rId14"/>
    <p:sldId id="360" r:id="rId15"/>
    <p:sldId id="373" r:id="rId16"/>
    <p:sldId id="362" r:id="rId17"/>
    <p:sldId id="363" r:id="rId18"/>
    <p:sldId id="353" r:id="rId19"/>
    <p:sldId id="374" r:id="rId20"/>
    <p:sldId id="365" r:id="rId21"/>
    <p:sldId id="375" r:id="rId22"/>
    <p:sldId id="376" r:id="rId23"/>
    <p:sldId id="367" r:id="rId24"/>
    <p:sldId id="316" r:id="rId25"/>
  </p:sldIdLst>
  <p:sldSz cx="9144000" cy="5143500" type="screen16x9"/>
  <p:notesSz cx="6858000" cy="9144000"/>
  <p:embeddedFontLst>
    <p:embeddedFont>
      <p:font typeface="Century Gothic" panose="020B0502020202020204" pitchFamily="34" charset="0"/>
      <p:regular r:id="rId27"/>
      <p:bold r:id="rId28"/>
      <p:italic r:id="rId29"/>
      <p:boldItalic r:id="rId30"/>
    </p:embeddedFont>
    <p:embeddedFont>
      <p:font typeface="Commissioner" panose="020B0604020202020204" charset="0"/>
      <p:regular r:id="rId31"/>
      <p:bold r:id="rId32"/>
    </p:embeddedFont>
    <p:embeddedFont>
      <p:font typeface="Fredoka One" panose="02000000000000000000" pitchFamily="2" charset="0"/>
      <p:regular r:id="rId33"/>
    </p:embeddedFont>
    <p:embeddedFont>
      <p:font typeface="Grandstander ExtraBold" panose="020B0604020202020204" charset="0"/>
      <p:bold r:id="rId34"/>
      <p:boldItalic r:id="rId35"/>
    </p:embeddedFont>
    <p:embeddedFont>
      <p:font typeface="Lato" panose="020F0502020204030203" pitchFamily="34" charset="0"/>
      <p:regular r:id="rId36"/>
      <p:bold r:id="rId37"/>
      <p:italic r:id="rId38"/>
      <p:boldItalic r:id="rId39"/>
    </p:embeddedFont>
    <p:embeddedFont>
      <p:font typeface="Lato Light" panose="020F0502020204030203" pitchFamily="34" charset="0"/>
      <p:regular r:id="rId40"/>
      <p:italic r:id="rId41"/>
    </p:embeddedFont>
    <p:embeddedFont>
      <p:font typeface="Montserrat" panose="00000500000000000000" pitchFamily="2" charset="0"/>
      <p:regular r:id="rId42"/>
      <p:bold r:id="rId43"/>
      <p:italic r:id="rId44"/>
      <p:boldItalic r:id="rId45"/>
    </p:embeddedFont>
    <p:embeddedFont>
      <p:font typeface="Poppins SemiBold" panose="00000700000000000000" pitchFamily="2" charset="0"/>
      <p:bold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52B3"/>
    <a:srgbClr val="FFC107"/>
    <a:srgbClr val="CD5754"/>
    <a:srgbClr val="FFFFFF"/>
    <a:srgbClr val="75E7FF"/>
    <a:srgbClr val="563B7F"/>
    <a:srgbClr val="C7A3F7"/>
    <a:srgbClr val="513777"/>
    <a:srgbClr val="343A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EE95BC-9274-4019-98B7-90BC0DC71FED}">
  <a:tblStyle styleId="{45EE95BC-9274-4019-98B7-90BC0DC71F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15" autoAdjust="0"/>
    <p:restoredTop sz="95244" autoAdjust="0"/>
  </p:normalViewPr>
  <p:slideViewPr>
    <p:cSldViewPr snapToGrid="0">
      <p:cViewPr varScale="1">
        <p:scale>
          <a:sx n="109" d="100"/>
          <a:sy n="109" d="100"/>
        </p:scale>
        <p:origin x="83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g120f1e498c9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9" name="Google Shape;2549;g120f1e498c9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80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05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289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596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515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477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9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424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7815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41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949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161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288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134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4"/>
        <p:cNvGrpSpPr/>
        <p:nvPr/>
      </p:nvGrpSpPr>
      <p:grpSpPr>
        <a:xfrm>
          <a:off x="0" y="0"/>
          <a:ext cx="0" cy="0"/>
          <a:chOff x="0" y="0"/>
          <a:chExt cx="0" cy="0"/>
        </a:xfrm>
      </p:grpSpPr>
      <p:sp>
        <p:nvSpPr>
          <p:cNvPr id="4315" name="Google Shape;4315;g12322a1b925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6" name="Google Shape;4316;g12322a1b925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58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 </a:t>
            </a:r>
            <a:r>
              <a:rPr lang="he-IL" sz="1100" kern="1200" dirty="0" err="1">
                <a:solidFill>
                  <a:prstClr val="black"/>
                </a:solidFill>
                <a:latin typeface="Century Gothic" panose="020B0502020202020204" pitchFamily="34" charset="0"/>
                <a:ea typeface="+mn-ea"/>
                <a:cs typeface="+mn-cs"/>
              </a:rPr>
              <a:t>The</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data</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from</a:t>
            </a:r>
            <a:r>
              <a:rPr lang="he-IL" sz="1100" kern="1200" dirty="0">
                <a:solidFill>
                  <a:prstClr val="black"/>
                </a:solidFill>
                <a:latin typeface="Century Gothic" panose="020B0502020202020204" pitchFamily="34" charset="0"/>
                <a:ea typeface="+mn-ea"/>
                <a:cs typeface="+mn-cs"/>
              </a:rPr>
              <a:t> EEG </a:t>
            </a:r>
            <a:r>
              <a:rPr lang="he-IL" sz="1100" kern="1200" dirty="0" err="1">
                <a:solidFill>
                  <a:prstClr val="black"/>
                </a:solidFill>
                <a:latin typeface="Century Gothic" panose="020B0502020202020204" pitchFamily="34" charset="0"/>
                <a:ea typeface="+mn-ea"/>
                <a:cs typeface="+mn-cs"/>
              </a:rPr>
              <a:t>brain</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recordings</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consists</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of</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electrical</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signals</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that</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are</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difficult</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to</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interpret</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without</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specialized</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analysis</a:t>
            </a:r>
            <a:endParaRPr dirty="0"/>
          </a:p>
        </p:txBody>
      </p:sp>
    </p:spTree>
    <p:extLst>
      <p:ext uri="{BB962C8B-B14F-4D97-AF65-F5344CB8AC3E}">
        <p14:creationId xmlns:p14="http://schemas.microsoft.com/office/powerpoint/2010/main" val="1828172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13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0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990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187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080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17484" y="213750"/>
            <a:ext cx="8909032" cy="4716000"/>
            <a:chOff x="117484" y="213750"/>
            <a:chExt cx="8909032" cy="4716000"/>
          </a:xfrm>
        </p:grpSpPr>
        <p:grpSp>
          <p:nvGrpSpPr>
            <p:cNvPr id="10" name="Google Shape;10;p2"/>
            <p:cNvGrpSpPr/>
            <p:nvPr/>
          </p:nvGrpSpPr>
          <p:grpSpPr>
            <a:xfrm>
              <a:off x="8419016" y="1393750"/>
              <a:ext cx="607500" cy="2356000"/>
              <a:chOff x="8421632" y="1393750"/>
              <a:chExt cx="607500" cy="2356000"/>
            </a:xfrm>
          </p:grpSpPr>
          <p:sp>
            <p:nvSpPr>
              <p:cNvPr id="11" name="Google Shape;11;p2"/>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234684"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81934"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117484" y="570853"/>
              <a:ext cx="602275" cy="4001793"/>
              <a:chOff x="120100" y="570853"/>
              <a:chExt cx="602275" cy="4001793"/>
            </a:xfrm>
          </p:grpSpPr>
          <p:grpSp>
            <p:nvGrpSpPr>
              <p:cNvPr id="18" name="Google Shape;18;p2"/>
              <p:cNvGrpSpPr/>
              <p:nvPr/>
            </p:nvGrpSpPr>
            <p:grpSpPr>
              <a:xfrm>
                <a:off x="120100" y="570853"/>
                <a:ext cx="602275" cy="193500"/>
                <a:chOff x="120100" y="539500"/>
                <a:chExt cx="602275" cy="193500"/>
              </a:xfrm>
            </p:grpSpPr>
            <p:sp>
              <p:nvSpPr>
                <p:cNvPr id="19" name="Google Shape;19;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1" name="Google Shape;21;p2"/>
              <p:cNvGrpSpPr/>
              <p:nvPr/>
            </p:nvGrpSpPr>
            <p:grpSpPr>
              <a:xfrm>
                <a:off x="120100" y="888211"/>
                <a:ext cx="602275" cy="193500"/>
                <a:chOff x="120100" y="539500"/>
                <a:chExt cx="602275" cy="193500"/>
              </a:xfrm>
            </p:grpSpPr>
            <p:sp>
              <p:nvSpPr>
                <p:cNvPr id="22" name="Google Shape;22;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 name="Google Shape;24;p2"/>
              <p:cNvGrpSpPr/>
              <p:nvPr/>
            </p:nvGrpSpPr>
            <p:grpSpPr>
              <a:xfrm>
                <a:off x="120100" y="1205569"/>
                <a:ext cx="602275" cy="193500"/>
                <a:chOff x="120100" y="539500"/>
                <a:chExt cx="602275" cy="193500"/>
              </a:xfrm>
            </p:grpSpPr>
            <p:sp>
              <p:nvSpPr>
                <p:cNvPr id="25" name="Google Shape;25;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7" name="Google Shape;27;p2"/>
              <p:cNvGrpSpPr/>
              <p:nvPr/>
            </p:nvGrpSpPr>
            <p:grpSpPr>
              <a:xfrm>
                <a:off x="120100" y="1522927"/>
                <a:ext cx="602275" cy="193500"/>
                <a:chOff x="120100" y="539500"/>
                <a:chExt cx="602275" cy="193500"/>
              </a:xfrm>
            </p:grpSpPr>
            <p:sp>
              <p:nvSpPr>
                <p:cNvPr id="28" name="Google Shape;28;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30" name="Google Shape;30;p2"/>
              <p:cNvGrpSpPr/>
              <p:nvPr/>
            </p:nvGrpSpPr>
            <p:grpSpPr>
              <a:xfrm>
                <a:off x="120100" y="1840284"/>
                <a:ext cx="602275" cy="193500"/>
                <a:chOff x="120100" y="539500"/>
                <a:chExt cx="602275" cy="193500"/>
              </a:xfrm>
            </p:grpSpPr>
            <p:sp>
              <p:nvSpPr>
                <p:cNvPr id="31" name="Google Shape;31;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33" name="Google Shape;33;p2"/>
              <p:cNvGrpSpPr/>
              <p:nvPr/>
            </p:nvGrpSpPr>
            <p:grpSpPr>
              <a:xfrm>
                <a:off x="120100" y="2157642"/>
                <a:ext cx="602275" cy="193500"/>
                <a:chOff x="120100" y="539500"/>
                <a:chExt cx="602275" cy="193500"/>
              </a:xfrm>
            </p:grpSpPr>
            <p:sp>
              <p:nvSpPr>
                <p:cNvPr id="34" name="Google Shape;34;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36" name="Google Shape;36;p2"/>
              <p:cNvGrpSpPr/>
              <p:nvPr/>
            </p:nvGrpSpPr>
            <p:grpSpPr>
              <a:xfrm>
                <a:off x="120100" y="2475000"/>
                <a:ext cx="602275" cy="193500"/>
                <a:chOff x="120100" y="539500"/>
                <a:chExt cx="602275" cy="193500"/>
              </a:xfrm>
            </p:grpSpPr>
            <p:sp>
              <p:nvSpPr>
                <p:cNvPr id="37" name="Google Shape;37;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39" name="Google Shape;39;p2"/>
              <p:cNvGrpSpPr/>
              <p:nvPr/>
            </p:nvGrpSpPr>
            <p:grpSpPr>
              <a:xfrm>
                <a:off x="120100" y="2792358"/>
                <a:ext cx="602275" cy="193500"/>
                <a:chOff x="120100" y="539500"/>
                <a:chExt cx="602275" cy="193500"/>
              </a:xfrm>
            </p:grpSpPr>
            <p:sp>
              <p:nvSpPr>
                <p:cNvPr id="40" name="Google Shape;40;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42" name="Google Shape;42;p2"/>
              <p:cNvGrpSpPr/>
              <p:nvPr/>
            </p:nvGrpSpPr>
            <p:grpSpPr>
              <a:xfrm>
                <a:off x="120100" y="3109716"/>
                <a:ext cx="602275" cy="193500"/>
                <a:chOff x="120100" y="539500"/>
                <a:chExt cx="602275" cy="193500"/>
              </a:xfrm>
            </p:grpSpPr>
            <p:sp>
              <p:nvSpPr>
                <p:cNvPr id="43" name="Google Shape;43;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45" name="Google Shape;45;p2"/>
              <p:cNvGrpSpPr/>
              <p:nvPr/>
            </p:nvGrpSpPr>
            <p:grpSpPr>
              <a:xfrm>
                <a:off x="120100" y="3427073"/>
                <a:ext cx="602275" cy="193500"/>
                <a:chOff x="120100" y="539500"/>
                <a:chExt cx="602275" cy="193500"/>
              </a:xfrm>
            </p:grpSpPr>
            <p:sp>
              <p:nvSpPr>
                <p:cNvPr id="46" name="Google Shape;46;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48" name="Google Shape;48;p2"/>
              <p:cNvGrpSpPr/>
              <p:nvPr/>
            </p:nvGrpSpPr>
            <p:grpSpPr>
              <a:xfrm>
                <a:off x="120100" y="3744431"/>
                <a:ext cx="602275" cy="193500"/>
                <a:chOff x="120100" y="539500"/>
                <a:chExt cx="602275" cy="193500"/>
              </a:xfrm>
            </p:grpSpPr>
            <p:sp>
              <p:nvSpPr>
                <p:cNvPr id="49" name="Google Shape;49;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51" name="Google Shape;51;p2"/>
              <p:cNvGrpSpPr/>
              <p:nvPr/>
            </p:nvGrpSpPr>
            <p:grpSpPr>
              <a:xfrm>
                <a:off x="120100" y="4061789"/>
                <a:ext cx="602275" cy="193500"/>
                <a:chOff x="120100" y="539500"/>
                <a:chExt cx="602275" cy="193500"/>
              </a:xfrm>
            </p:grpSpPr>
            <p:sp>
              <p:nvSpPr>
                <p:cNvPr id="52" name="Google Shape;52;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54" name="Google Shape;54;p2"/>
              <p:cNvGrpSpPr/>
              <p:nvPr/>
            </p:nvGrpSpPr>
            <p:grpSpPr>
              <a:xfrm>
                <a:off x="120100" y="4379147"/>
                <a:ext cx="602275" cy="193500"/>
                <a:chOff x="120100" y="539500"/>
                <a:chExt cx="602275" cy="193500"/>
              </a:xfrm>
            </p:grpSpPr>
            <p:sp>
              <p:nvSpPr>
                <p:cNvPr id="55" name="Google Shape;55;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
        <p:nvSpPr>
          <p:cNvPr id="57" name="Google Shape;57;p2"/>
          <p:cNvSpPr txBox="1">
            <a:spLocks noGrp="1"/>
          </p:cNvSpPr>
          <p:nvPr>
            <p:ph type="ctrTitle"/>
          </p:nvPr>
        </p:nvSpPr>
        <p:spPr>
          <a:xfrm>
            <a:off x="1249578" y="1470450"/>
            <a:ext cx="3502500" cy="220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500"/>
              <a:buNone/>
              <a:defRPr sz="5000"/>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58" name="Google Shape;58;p2"/>
          <p:cNvSpPr txBox="1">
            <a:spLocks noGrp="1"/>
          </p:cNvSpPr>
          <p:nvPr>
            <p:ph type="subTitle" idx="1"/>
          </p:nvPr>
        </p:nvSpPr>
        <p:spPr>
          <a:xfrm rot="599356">
            <a:off x="6051815" y="1118700"/>
            <a:ext cx="2075362" cy="936964"/>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500"/>
              <a:buNone/>
              <a:defRPr sz="1700"/>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s and text 3">
  <p:cSld name="CUSTOM_5_3_2_2">
    <p:spTree>
      <p:nvGrpSpPr>
        <p:cNvPr id="1" name="Shape 1965"/>
        <p:cNvGrpSpPr/>
        <p:nvPr/>
      </p:nvGrpSpPr>
      <p:grpSpPr>
        <a:xfrm>
          <a:off x="0" y="0"/>
          <a:ext cx="0" cy="0"/>
          <a:chOff x="0" y="0"/>
          <a:chExt cx="0" cy="0"/>
        </a:xfrm>
      </p:grpSpPr>
      <p:grpSp>
        <p:nvGrpSpPr>
          <p:cNvPr id="1966" name="Google Shape;1966;p38"/>
          <p:cNvGrpSpPr/>
          <p:nvPr/>
        </p:nvGrpSpPr>
        <p:grpSpPr>
          <a:xfrm>
            <a:off x="117484" y="213750"/>
            <a:ext cx="8909032" cy="4716000"/>
            <a:chOff x="120100" y="213750"/>
            <a:chExt cx="8909032" cy="4716000"/>
          </a:xfrm>
        </p:grpSpPr>
        <p:sp>
          <p:nvSpPr>
            <p:cNvPr id="1967" name="Google Shape;1967;p38"/>
            <p:cNvSpPr/>
            <p:nvPr/>
          </p:nvSpPr>
          <p:spPr>
            <a:xfrm>
              <a:off x="237300"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8184550"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38"/>
            <p:cNvGrpSpPr/>
            <p:nvPr/>
          </p:nvGrpSpPr>
          <p:grpSpPr>
            <a:xfrm>
              <a:off x="8421632" y="1393750"/>
              <a:ext cx="607500" cy="2356000"/>
              <a:chOff x="8421632" y="1393750"/>
              <a:chExt cx="607500" cy="2356000"/>
            </a:xfrm>
          </p:grpSpPr>
          <p:sp>
            <p:nvSpPr>
              <p:cNvPr id="1970" name="Google Shape;1970;p38"/>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38"/>
            <p:cNvSpPr/>
            <p:nvPr/>
          </p:nvSpPr>
          <p:spPr>
            <a:xfrm>
              <a:off x="389700" y="396000"/>
              <a:ext cx="8364600" cy="4351500"/>
            </a:xfrm>
            <a:prstGeom prst="roundRect">
              <a:avLst>
                <a:gd name="adj" fmla="val 306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5" name="Google Shape;1975;p38"/>
            <p:cNvGrpSpPr/>
            <p:nvPr/>
          </p:nvGrpSpPr>
          <p:grpSpPr>
            <a:xfrm>
              <a:off x="120100" y="570853"/>
              <a:ext cx="602275" cy="4001793"/>
              <a:chOff x="120100" y="570853"/>
              <a:chExt cx="602275" cy="4001793"/>
            </a:xfrm>
          </p:grpSpPr>
          <p:grpSp>
            <p:nvGrpSpPr>
              <p:cNvPr id="1976" name="Google Shape;1976;p38"/>
              <p:cNvGrpSpPr/>
              <p:nvPr/>
            </p:nvGrpSpPr>
            <p:grpSpPr>
              <a:xfrm>
                <a:off x="120100" y="570853"/>
                <a:ext cx="602275" cy="193500"/>
                <a:chOff x="120100" y="539500"/>
                <a:chExt cx="602275" cy="193500"/>
              </a:xfrm>
            </p:grpSpPr>
            <p:sp>
              <p:nvSpPr>
                <p:cNvPr id="1977" name="Google Shape;1977;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8" name="Google Shape;1978;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79" name="Google Shape;1979;p38"/>
              <p:cNvGrpSpPr/>
              <p:nvPr/>
            </p:nvGrpSpPr>
            <p:grpSpPr>
              <a:xfrm>
                <a:off x="120100" y="888211"/>
                <a:ext cx="602275" cy="193500"/>
                <a:chOff x="120100" y="539500"/>
                <a:chExt cx="602275" cy="193500"/>
              </a:xfrm>
            </p:grpSpPr>
            <p:sp>
              <p:nvSpPr>
                <p:cNvPr id="1980" name="Google Shape;1980;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1" name="Google Shape;1981;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1982" name="Google Shape;1982;p38"/>
              <p:cNvGrpSpPr/>
              <p:nvPr/>
            </p:nvGrpSpPr>
            <p:grpSpPr>
              <a:xfrm>
                <a:off x="120100" y="1205569"/>
                <a:ext cx="602275" cy="193500"/>
                <a:chOff x="120100" y="539500"/>
                <a:chExt cx="602275" cy="193500"/>
              </a:xfrm>
            </p:grpSpPr>
            <p:sp>
              <p:nvSpPr>
                <p:cNvPr id="1983" name="Google Shape;1983;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4" name="Google Shape;1984;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85" name="Google Shape;1985;p38"/>
              <p:cNvGrpSpPr/>
              <p:nvPr/>
            </p:nvGrpSpPr>
            <p:grpSpPr>
              <a:xfrm>
                <a:off x="120100" y="1522927"/>
                <a:ext cx="602275" cy="193500"/>
                <a:chOff x="120100" y="539500"/>
                <a:chExt cx="602275" cy="193500"/>
              </a:xfrm>
            </p:grpSpPr>
            <p:sp>
              <p:nvSpPr>
                <p:cNvPr id="1986" name="Google Shape;1986;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7" name="Google Shape;1987;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1988" name="Google Shape;1988;p38"/>
              <p:cNvGrpSpPr/>
              <p:nvPr/>
            </p:nvGrpSpPr>
            <p:grpSpPr>
              <a:xfrm>
                <a:off x="120100" y="1840284"/>
                <a:ext cx="602275" cy="193500"/>
                <a:chOff x="120100" y="539500"/>
                <a:chExt cx="602275" cy="193500"/>
              </a:xfrm>
            </p:grpSpPr>
            <p:sp>
              <p:nvSpPr>
                <p:cNvPr id="1989" name="Google Shape;1989;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0" name="Google Shape;1990;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91" name="Google Shape;1991;p38"/>
              <p:cNvGrpSpPr/>
              <p:nvPr/>
            </p:nvGrpSpPr>
            <p:grpSpPr>
              <a:xfrm>
                <a:off x="120100" y="2157642"/>
                <a:ext cx="602275" cy="193500"/>
                <a:chOff x="120100" y="539500"/>
                <a:chExt cx="602275" cy="193500"/>
              </a:xfrm>
            </p:grpSpPr>
            <p:sp>
              <p:nvSpPr>
                <p:cNvPr id="1992" name="Google Shape;1992;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3" name="Google Shape;1993;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1994" name="Google Shape;1994;p38"/>
              <p:cNvGrpSpPr/>
              <p:nvPr/>
            </p:nvGrpSpPr>
            <p:grpSpPr>
              <a:xfrm>
                <a:off x="120100" y="2475000"/>
                <a:ext cx="602275" cy="193500"/>
                <a:chOff x="120100" y="539500"/>
                <a:chExt cx="602275" cy="193500"/>
              </a:xfrm>
            </p:grpSpPr>
            <p:sp>
              <p:nvSpPr>
                <p:cNvPr id="1995" name="Google Shape;1995;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6" name="Google Shape;1996;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97" name="Google Shape;1997;p38"/>
              <p:cNvGrpSpPr/>
              <p:nvPr/>
            </p:nvGrpSpPr>
            <p:grpSpPr>
              <a:xfrm>
                <a:off x="120100" y="2792358"/>
                <a:ext cx="602275" cy="193500"/>
                <a:chOff x="120100" y="539500"/>
                <a:chExt cx="602275" cy="193500"/>
              </a:xfrm>
            </p:grpSpPr>
            <p:sp>
              <p:nvSpPr>
                <p:cNvPr id="1998" name="Google Shape;1998;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9" name="Google Shape;1999;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000" name="Google Shape;2000;p38"/>
              <p:cNvGrpSpPr/>
              <p:nvPr/>
            </p:nvGrpSpPr>
            <p:grpSpPr>
              <a:xfrm>
                <a:off x="120100" y="3109716"/>
                <a:ext cx="602275" cy="193500"/>
                <a:chOff x="120100" y="539500"/>
                <a:chExt cx="602275" cy="193500"/>
              </a:xfrm>
            </p:grpSpPr>
            <p:sp>
              <p:nvSpPr>
                <p:cNvPr id="2001" name="Google Shape;2001;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2" name="Google Shape;2002;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003" name="Google Shape;2003;p38"/>
              <p:cNvGrpSpPr/>
              <p:nvPr/>
            </p:nvGrpSpPr>
            <p:grpSpPr>
              <a:xfrm>
                <a:off x="120100" y="3427073"/>
                <a:ext cx="602275" cy="193500"/>
                <a:chOff x="120100" y="539500"/>
                <a:chExt cx="602275" cy="193500"/>
              </a:xfrm>
            </p:grpSpPr>
            <p:sp>
              <p:nvSpPr>
                <p:cNvPr id="2004" name="Google Shape;2004;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5" name="Google Shape;2005;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006" name="Google Shape;2006;p38"/>
              <p:cNvGrpSpPr/>
              <p:nvPr/>
            </p:nvGrpSpPr>
            <p:grpSpPr>
              <a:xfrm>
                <a:off x="120100" y="3744431"/>
                <a:ext cx="602275" cy="193500"/>
                <a:chOff x="120100" y="539500"/>
                <a:chExt cx="602275" cy="193500"/>
              </a:xfrm>
            </p:grpSpPr>
            <p:sp>
              <p:nvSpPr>
                <p:cNvPr id="2007" name="Google Shape;2007;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8" name="Google Shape;2008;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009" name="Google Shape;2009;p38"/>
              <p:cNvGrpSpPr/>
              <p:nvPr/>
            </p:nvGrpSpPr>
            <p:grpSpPr>
              <a:xfrm>
                <a:off x="120100" y="4061789"/>
                <a:ext cx="602275" cy="193500"/>
                <a:chOff x="120100" y="539500"/>
                <a:chExt cx="602275" cy="193500"/>
              </a:xfrm>
            </p:grpSpPr>
            <p:sp>
              <p:nvSpPr>
                <p:cNvPr id="2010" name="Google Shape;2010;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1" name="Google Shape;2011;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012" name="Google Shape;2012;p38"/>
              <p:cNvGrpSpPr/>
              <p:nvPr/>
            </p:nvGrpSpPr>
            <p:grpSpPr>
              <a:xfrm>
                <a:off x="120100" y="4379147"/>
                <a:ext cx="602275" cy="193500"/>
                <a:chOff x="120100" y="539500"/>
                <a:chExt cx="602275" cy="193500"/>
              </a:xfrm>
            </p:grpSpPr>
            <p:sp>
              <p:nvSpPr>
                <p:cNvPr id="2013" name="Google Shape;2013;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4" name="Google Shape;2014;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
        <p:nvSpPr>
          <p:cNvPr id="2015" name="Google Shape;2015;p38"/>
          <p:cNvSpPr txBox="1">
            <a:spLocks noGrp="1"/>
          </p:cNvSpPr>
          <p:nvPr>
            <p:ph type="title" hasCustomPrompt="1"/>
          </p:nvPr>
        </p:nvSpPr>
        <p:spPr>
          <a:xfrm>
            <a:off x="973225" y="3130875"/>
            <a:ext cx="2361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016" name="Google Shape;2016;p38"/>
          <p:cNvSpPr txBox="1">
            <a:spLocks noGrp="1"/>
          </p:cNvSpPr>
          <p:nvPr>
            <p:ph type="subTitle" idx="1"/>
          </p:nvPr>
        </p:nvSpPr>
        <p:spPr>
          <a:xfrm>
            <a:off x="973225" y="3852821"/>
            <a:ext cx="23610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7" name="Google Shape;2017;p38"/>
          <p:cNvSpPr txBox="1">
            <a:spLocks noGrp="1"/>
          </p:cNvSpPr>
          <p:nvPr>
            <p:ph type="title" idx="2" hasCustomPrompt="1"/>
          </p:nvPr>
        </p:nvSpPr>
        <p:spPr>
          <a:xfrm>
            <a:off x="3518108" y="3130875"/>
            <a:ext cx="2361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018" name="Google Shape;2018;p38"/>
          <p:cNvSpPr txBox="1">
            <a:spLocks noGrp="1"/>
          </p:cNvSpPr>
          <p:nvPr>
            <p:ph type="subTitle" idx="3"/>
          </p:nvPr>
        </p:nvSpPr>
        <p:spPr>
          <a:xfrm>
            <a:off x="3518111" y="3852821"/>
            <a:ext cx="23610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9" name="Google Shape;2019;p38"/>
          <p:cNvSpPr txBox="1">
            <a:spLocks noGrp="1"/>
          </p:cNvSpPr>
          <p:nvPr>
            <p:ph type="title" idx="4" hasCustomPrompt="1"/>
          </p:nvPr>
        </p:nvSpPr>
        <p:spPr>
          <a:xfrm>
            <a:off x="6071591" y="3130875"/>
            <a:ext cx="2361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4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020" name="Google Shape;2020;p38"/>
          <p:cNvSpPr txBox="1">
            <a:spLocks noGrp="1"/>
          </p:cNvSpPr>
          <p:nvPr>
            <p:ph type="subTitle" idx="5"/>
          </p:nvPr>
        </p:nvSpPr>
        <p:spPr>
          <a:xfrm>
            <a:off x="6071597" y="3852821"/>
            <a:ext cx="23610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21" name="Google Shape;2021;p38"/>
          <p:cNvSpPr txBox="1">
            <a:spLocks noGrp="1"/>
          </p:cNvSpPr>
          <p:nvPr>
            <p:ph type="title" idx="6"/>
          </p:nvPr>
        </p:nvSpPr>
        <p:spPr>
          <a:xfrm>
            <a:off x="973200" y="463800"/>
            <a:ext cx="74508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2386"/>
        <p:cNvGrpSpPr/>
        <p:nvPr/>
      </p:nvGrpSpPr>
      <p:grpSpPr>
        <a:xfrm>
          <a:off x="0" y="0"/>
          <a:ext cx="0" cy="0"/>
          <a:chOff x="0" y="0"/>
          <a:chExt cx="0" cy="0"/>
        </a:xfrm>
      </p:grpSpPr>
      <p:grpSp>
        <p:nvGrpSpPr>
          <p:cNvPr id="2387" name="Google Shape;2387;p46"/>
          <p:cNvGrpSpPr/>
          <p:nvPr/>
        </p:nvGrpSpPr>
        <p:grpSpPr>
          <a:xfrm>
            <a:off x="117484" y="213750"/>
            <a:ext cx="8909032" cy="4716000"/>
            <a:chOff x="117484" y="213750"/>
            <a:chExt cx="8909032" cy="4716000"/>
          </a:xfrm>
        </p:grpSpPr>
        <p:grpSp>
          <p:nvGrpSpPr>
            <p:cNvPr id="2388" name="Google Shape;2388;p46"/>
            <p:cNvGrpSpPr/>
            <p:nvPr/>
          </p:nvGrpSpPr>
          <p:grpSpPr>
            <a:xfrm>
              <a:off x="8419016" y="1393750"/>
              <a:ext cx="607500" cy="2356000"/>
              <a:chOff x="8421632" y="1393750"/>
              <a:chExt cx="607500" cy="2356000"/>
            </a:xfrm>
          </p:grpSpPr>
          <p:sp>
            <p:nvSpPr>
              <p:cNvPr id="2389" name="Google Shape;2389;p46"/>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46"/>
            <p:cNvSpPr/>
            <p:nvPr/>
          </p:nvSpPr>
          <p:spPr>
            <a:xfrm>
              <a:off x="234684"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8181934"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46"/>
            <p:cNvGrpSpPr/>
            <p:nvPr/>
          </p:nvGrpSpPr>
          <p:grpSpPr>
            <a:xfrm>
              <a:off x="117484" y="570853"/>
              <a:ext cx="602275" cy="4001793"/>
              <a:chOff x="120100" y="570853"/>
              <a:chExt cx="602275" cy="4001793"/>
            </a:xfrm>
          </p:grpSpPr>
          <p:grpSp>
            <p:nvGrpSpPr>
              <p:cNvPr id="2396" name="Google Shape;2396;p46"/>
              <p:cNvGrpSpPr/>
              <p:nvPr/>
            </p:nvGrpSpPr>
            <p:grpSpPr>
              <a:xfrm>
                <a:off x="120100" y="570853"/>
                <a:ext cx="602275" cy="193500"/>
                <a:chOff x="120100" y="539500"/>
                <a:chExt cx="602275" cy="193500"/>
              </a:xfrm>
            </p:grpSpPr>
            <p:sp>
              <p:nvSpPr>
                <p:cNvPr id="2397" name="Google Shape;2397;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8" name="Google Shape;2398;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399" name="Google Shape;2399;p46"/>
              <p:cNvGrpSpPr/>
              <p:nvPr/>
            </p:nvGrpSpPr>
            <p:grpSpPr>
              <a:xfrm>
                <a:off x="120100" y="888211"/>
                <a:ext cx="602275" cy="193500"/>
                <a:chOff x="120100" y="539500"/>
                <a:chExt cx="602275" cy="193500"/>
              </a:xfrm>
            </p:grpSpPr>
            <p:sp>
              <p:nvSpPr>
                <p:cNvPr id="2400" name="Google Shape;2400;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1" name="Google Shape;2401;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02" name="Google Shape;2402;p46"/>
              <p:cNvGrpSpPr/>
              <p:nvPr/>
            </p:nvGrpSpPr>
            <p:grpSpPr>
              <a:xfrm>
                <a:off x="120100" y="1205569"/>
                <a:ext cx="602275" cy="193500"/>
                <a:chOff x="120100" y="539500"/>
                <a:chExt cx="602275" cy="193500"/>
              </a:xfrm>
            </p:grpSpPr>
            <p:sp>
              <p:nvSpPr>
                <p:cNvPr id="2403" name="Google Shape;2403;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4" name="Google Shape;2404;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05" name="Google Shape;2405;p46"/>
              <p:cNvGrpSpPr/>
              <p:nvPr/>
            </p:nvGrpSpPr>
            <p:grpSpPr>
              <a:xfrm>
                <a:off x="120100" y="1522927"/>
                <a:ext cx="602275" cy="193500"/>
                <a:chOff x="120100" y="539500"/>
                <a:chExt cx="602275" cy="193500"/>
              </a:xfrm>
            </p:grpSpPr>
            <p:sp>
              <p:nvSpPr>
                <p:cNvPr id="2406" name="Google Shape;2406;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7" name="Google Shape;2407;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08" name="Google Shape;2408;p46"/>
              <p:cNvGrpSpPr/>
              <p:nvPr/>
            </p:nvGrpSpPr>
            <p:grpSpPr>
              <a:xfrm>
                <a:off x="120100" y="1840284"/>
                <a:ext cx="602275" cy="193500"/>
                <a:chOff x="120100" y="539500"/>
                <a:chExt cx="602275" cy="193500"/>
              </a:xfrm>
            </p:grpSpPr>
            <p:sp>
              <p:nvSpPr>
                <p:cNvPr id="2409" name="Google Shape;2409;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0" name="Google Shape;2410;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11" name="Google Shape;2411;p46"/>
              <p:cNvGrpSpPr/>
              <p:nvPr/>
            </p:nvGrpSpPr>
            <p:grpSpPr>
              <a:xfrm>
                <a:off x="120100" y="2157642"/>
                <a:ext cx="602275" cy="193500"/>
                <a:chOff x="120100" y="539500"/>
                <a:chExt cx="602275" cy="193500"/>
              </a:xfrm>
            </p:grpSpPr>
            <p:sp>
              <p:nvSpPr>
                <p:cNvPr id="2412" name="Google Shape;2412;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3" name="Google Shape;2413;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14" name="Google Shape;2414;p46"/>
              <p:cNvGrpSpPr/>
              <p:nvPr/>
            </p:nvGrpSpPr>
            <p:grpSpPr>
              <a:xfrm>
                <a:off x="120100" y="2475000"/>
                <a:ext cx="602275" cy="193500"/>
                <a:chOff x="120100" y="539500"/>
                <a:chExt cx="602275" cy="193500"/>
              </a:xfrm>
            </p:grpSpPr>
            <p:sp>
              <p:nvSpPr>
                <p:cNvPr id="2415" name="Google Shape;2415;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6" name="Google Shape;2416;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17" name="Google Shape;2417;p46"/>
              <p:cNvGrpSpPr/>
              <p:nvPr/>
            </p:nvGrpSpPr>
            <p:grpSpPr>
              <a:xfrm>
                <a:off x="120100" y="2792358"/>
                <a:ext cx="602275" cy="193500"/>
                <a:chOff x="120100" y="539500"/>
                <a:chExt cx="602275" cy="193500"/>
              </a:xfrm>
            </p:grpSpPr>
            <p:sp>
              <p:nvSpPr>
                <p:cNvPr id="2418" name="Google Shape;2418;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9" name="Google Shape;2419;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20" name="Google Shape;2420;p46"/>
              <p:cNvGrpSpPr/>
              <p:nvPr/>
            </p:nvGrpSpPr>
            <p:grpSpPr>
              <a:xfrm>
                <a:off x="120100" y="3109716"/>
                <a:ext cx="602275" cy="193500"/>
                <a:chOff x="120100" y="539500"/>
                <a:chExt cx="602275" cy="193500"/>
              </a:xfrm>
            </p:grpSpPr>
            <p:sp>
              <p:nvSpPr>
                <p:cNvPr id="2421" name="Google Shape;2421;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2" name="Google Shape;2422;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23" name="Google Shape;2423;p46"/>
              <p:cNvGrpSpPr/>
              <p:nvPr/>
            </p:nvGrpSpPr>
            <p:grpSpPr>
              <a:xfrm>
                <a:off x="120100" y="3427073"/>
                <a:ext cx="602275" cy="193500"/>
                <a:chOff x="120100" y="539500"/>
                <a:chExt cx="602275" cy="193500"/>
              </a:xfrm>
            </p:grpSpPr>
            <p:sp>
              <p:nvSpPr>
                <p:cNvPr id="2424" name="Google Shape;2424;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5" name="Google Shape;2425;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26" name="Google Shape;2426;p46"/>
              <p:cNvGrpSpPr/>
              <p:nvPr/>
            </p:nvGrpSpPr>
            <p:grpSpPr>
              <a:xfrm>
                <a:off x="120100" y="3744431"/>
                <a:ext cx="602275" cy="193500"/>
                <a:chOff x="120100" y="539500"/>
                <a:chExt cx="602275" cy="193500"/>
              </a:xfrm>
            </p:grpSpPr>
            <p:sp>
              <p:nvSpPr>
                <p:cNvPr id="2427" name="Google Shape;2427;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8" name="Google Shape;2428;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29" name="Google Shape;2429;p46"/>
              <p:cNvGrpSpPr/>
              <p:nvPr/>
            </p:nvGrpSpPr>
            <p:grpSpPr>
              <a:xfrm>
                <a:off x="120100" y="4061789"/>
                <a:ext cx="602275" cy="193500"/>
                <a:chOff x="120100" y="539500"/>
                <a:chExt cx="602275" cy="193500"/>
              </a:xfrm>
            </p:grpSpPr>
            <p:sp>
              <p:nvSpPr>
                <p:cNvPr id="2430" name="Google Shape;2430;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1" name="Google Shape;2431;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32" name="Google Shape;2432;p46"/>
              <p:cNvGrpSpPr/>
              <p:nvPr/>
            </p:nvGrpSpPr>
            <p:grpSpPr>
              <a:xfrm>
                <a:off x="120100" y="4379147"/>
                <a:ext cx="602275" cy="193500"/>
                <a:chOff x="120100" y="539500"/>
                <a:chExt cx="602275" cy="193500"/>
              </a:xfrm>
            </p:grpSpPr>
            <p:sp>
              <p:nvSpPr>
                <p:cNvPr id="2433" name="Google Shape;2433;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4" name="Google Shape;2434;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
        <p:nvSpPr>
          <p:cNvPr id="2435" name="Google Shape;2435;p46"/>
          <p:cNvSpPr txBox="1">
            <a:spLocks noGrp="1"/>
          </p:cNvSpPr>
          <p:nvPr>
            <p:ph type="title"/>
          </p:nvPr>
        </p:nvSpPr>
        <p:spPr>
          <a:xfrm>
            <a:off x="970732" y="738202"/>
            <a:ext cx="35853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solidFill>
                  <a:schemeClr val="accent4"/>
                </a:solidFill>
              </a:defRPr>
            </a:lvl1pPr>
            <a:lvl2pPr lvl="1" rtl="0">
              <a:spcBef>
                <a:spcPts val="0"/>
              </a:spcBef>
              <a:spcAft>
                <a:spcPts val="0"/>
              </a:spcAft>
              <a:buClr>
                <a:schemeClr val="accent4"/>
              </a:buClr>
              <a:buSzPts val="3600"/>
              <a:buNone/>
              <a:defRPr>
                <a:solidFill>
                  <a:schemeClr val="accent4"/>
                </a:solidFill>
              </a:defRPr>
            </a:lvl2pPr>
            <a:lvl3pPr lvl="2" rtl="0">
              <a:spcBef>
                <a:spcPts val="0"/>
              </a:spcBef>
              <a:spcAft>
                <a:spcPts val="0"/>
              </a:spcAft>
              <a:buClr>
                <a:schemeClr val="accent4"/>
              </a:buClr>
              <a:buSzPts val="3600"/>
              <a:buNone/>
              <a:defRPr>
                <a:solidFill>
                  <a:schemeClr val="accent4"/>
                </a:solidFill>
              </a:defRPr>
            </a:lvl3pPr>
            <a:lvl4pPr lvl="3" rtl="0">
              <a:spcBef>
                <a:spcPts val="0"/>
              </a:spcBef>
              <a:spcAft>
                <a:spcPts val="0"/>
              </a:spcAft>
              <a:buClr>
                <a:schemeClr val="accent4"/>
              </a:buClr>
              <a:buSzPts val="3600"/>
              <a:buNone/>
              <a:defRPr>
                <a:solidFill>
                  <a:schemeClr val="accent4"/>
                </a:solidFill>
              </a:defRPr>
            </a:lvl4pPr>
            <a:lvl5pPr lvl="4" rtl="0">
              <a:spcBef>
                <a:spcPts val="0"/>
              </a:spcBef>
              <a:spcAft>
                <a:spcPts val="0"/>
              </a:spcAft>
              <a:buClr>
                <a:schemeClr val="accent4"/>
              </a:buClr>
              <a:buSzPts val="3600"/>
              <a:buNone/>
              <a:defRPr>
                <a:solidFill>
                  <a:schemeClr val="accent4"/>
                </a:solidFill>
              </a:defRPr>
            </a:lvl5pPr>
            <a:lvl6pPr lvl="5" rtl="0">
              <a:spcBef>
                <a:spcPts val="0"/>
              </a:spcBef>
              <a:spcAft>
                <a:spcPts val="0"/>
              </a:spcAft>
              <a:buClr>
                <a:schemeClr val="accent4"/>
              </a:buClr>
              <a:buSzPts val="3600"/>
              <a:buNone/>
              <a:defRPr>
                <a:solidFill>
                  <a:schemeClr val="accent4"/>
                </a:solidFill>
              </a:defRPr>
            </a:lvl6pPr>
            <a:lvl7pPr lvl="6" rtl="0">
              <a:spcBef>
                <a:spcPts val="0"/>
              </a:spcBef>
              <a:spcAft>
                <a:spcPts val="0"/>
              </a:spcAft>
              <a:buClr>
                <a:schemeClr val="accent4"/>
              </a:buClr>
              <a:buSzPts val="3600"/>
              <a:buNone/>
              <a:defRPr>
                <a:solidFill>
                  <a:schemeClr val="accent4"/>
                </a:solidFill>
              </a:defRPr>
            </a:lvl7pPr>
            <a:lvl8pPr lvl="7" rtl="0">
              <a:spcBef>
                <a:spcPts val="0"/>
              </a:spcBef>
              <a:spcAft>
                <a:spcPts val="0"/>
              </a:spcAft>
              <a:buClr>
                <a:schemeClr val="accent4"/>
              </a:buClr>
              <a:buSzPts val="3600"/>
              <a:buNone/>
              <a:defRPr>
                <a:solidFill>
                  <a:schemeClr val="accent4"/>
                </a:solidFill>
              </a:defRPr>
            </a:lvl8pPr>
            <a:lvl9pPr lvl="8" rtl="0">
              <a:spcBef>
                <a:spcPts val="0"/>
              </a:spcBef>
              <a:spcAft>
                <a:spcPts val="0"/>
              </a:spcAft>
              <a:buClr>
                <a:schemeClr val="accent4"/>
              </a:buClr>
              <a:buSzPts val="3600"/>
              <a:buNone/>
              <a:defRPr>
                <a:solidFill>
                  <a:schemeClr val="accent4"/>
                </a:solidFill>
              </a:defRPr>
            </a:lvl9pPr>
          </a:lstStyle>
          <a:p>
            <a:endParaRPr/>
          </a:p>
        </p:txBody>
      </p:sp>
      <p:sp>
        <p:nvSpPr>
          <p:cNvPr id="2436" name="Google Shape;2436;p46"/>
          <p:cNvSpPr txBox="1">
            <a:spLocks noGrp="1"/>
          </p:cNvSpPr>
          <p:nvPr>
            <p:ph type="subTitle" idx="1"/>
          </p:nvPr>
        </p:nvSpPr>
        <p:spPr>
          <a:xfrm>
            <a:off x="970729" y="1654604"/>
            <a:ext cx="35853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accent4"/>
                </a:solidFill>
              </a:defRPr>
            </a:lvl1pPr>
            <a:lvl2pPr lvl="1" algn="ctr" rtl="0">
              <a:spcBef>
                <a:spcPts val="0"/>
              </a:spcBef>
              <a:spcAft>
                <a:spcPts val="0"/>
              </a:spcAft>
              <a:buNone/>
              <a:defRPr>
                <a:solidFill>
                  <a:schemeClr val="accent4"/>
                </a:solidFill>
              </a:defRPr>
            </a:lvl2pPr>
            <a:lvl3pPr lvl="2" algn="ctr" rtl="0">
              <a:spcBef>
                <a:spcPts val="0"/>
              </a:spcBef>
              <a:spcAft>
                <a:spcPts val="0"/>
              </a:spcAft>
              <a:buNone/>
              <a:defRPr>
                <a:solidFill>
                  <a:schemeClr val="accent4"/>
                </a:solidFill>
              </a:defRPr>
            </a:lvl3pPr>
            <a:lvl4pPr lvl="3" algn="ctr" rtl="0">
              <a:spcBef>
                <a:spcPts val="0"/>
              </a:spcBef>
              <a:spcAft>
                <a:spcPts val="0"/>
              </a:spcAft>
              <a:buNone/>
              <a:defRPr>
                <a:solidFill>
                  <a:schemeClr val="accent4"/>
                </a:solidFill>
              </a:defRPr>
            </a:lvl4pPr>
            <a:lvl5pPr lvl="4" algn="ctr" rtl="0">
              <a:spcBef>
                <a:spcPts val="0"/>
              </a:spcBef>
              <a:spcAft>
                <a:spcPts val="0"/>
              </a:spcAft>
              <a:buNone/>
              <a:defRPr>
                <a:solidFill>
                  <a:schemeClr val="accent4"/>
                </a:solidFill>
              </a:defRPr>
            </a:lvl5pPr>
            <a:lvl6pPr lvl="5" algn="ctr" rtl="0">
              <a:spcBef>
                <a:spcPts val="0"/>
              </a:spcBef>
              <a:spcAft>
                <a:spcPts val="0"/>
              </a:spcAft>
              <a:buNone/>
              <a:defRPr>
                <a:solidFill>
                  <a:schemeClr val="accent4"/>
                </a:solidFill>
              </a:defRPr>
            </a:lvl6pPr>
            <a:lvl7pPr lvl="6" algn="ctr" rtl="0">
              <a:spcBef>
                <a:spcPts val="0"/>
              </a:spcBef>
              <a:spcAft>
                <a:spcPts val="0"/>
              </a:spcAft>
              <a:buNone/>
              <a:defRPr>
                <a:solidFill>
                  <a:schemeClr val="accent4"/>
                </a:solidFill>
              </a:defRPr>
            </a:lvl7pPr>
            <a:lvl8pPr lvl="7" algn="ctr" rtl="0">
              <a:spcBef>
                <a:spcPts val="0"/>
              </a:spcBef>
              <a:spcAft>
                <a:spcPts val="0"/>
              </a:spcAft>
              <a:buNone/>
              <a:defRPr>
                <a:solidFill>
                  <a:schemeClr val="accent4"/>
                </a:solidFill>
              </a:defRPr>
            </a:lvl8pPr>
            <a:lvl9pPr lvl="8" algn="ctr" rtl="0">
              <a:spcBef>
                <a:spcPts val="0"/>
              </a:spcBef>
              <a:spcAft>
                <a:spcPts val="0"/>
              </a:spcAft>
              <a:buNone/>
              <a:defRPr>
                <a:solidFill>
                  <a:schemeClr val="accent4"/>
                </a:solidFill>
              </a:defRPr>
            </a:lvl9pPr>
          </a:lstStyle>
          <a:p>
            <a:endParaRPr/>
          </a:p>
        </p:txBody>
      </p:sp>
      <p:sp>
        <p:nvSpPr>
          <p:cNvPr id="2437" name="Google Shape;2437;p46"/>
          <p:cNvSpPr txBox="1"/>
          <p:nvPr/>
        </p:nvSpPr>
        <p:spPr>
          <a:xfrm>
            <a:off x="1286029" y="2757600"/>
            <a:ext cx="2954700" cy="8319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s" sz="1200">
                <a:solidFill>
                  <a:schemeClr val="accent4"/>
                </a:solidFill>
                <a:latin typeface="Commissioner"/>
                <a:ea typeface="Commissioner"/>
                <a:cs typeface="Commissioner"/>
                <a:sym typeface="Commissioner"/>
              </a:rPr>
              <a:t>CRÉDITOS: Esta plantilla para presentaciones es una creación de </a:t>
            </a:r>
            <a:r>
              <a:rPr lang="es" sz="1200" b="1">
                <a:solidFill>
                  <a:schemeClr val="accent4"/>
                </a:solidFill>
                <a:uFill>
                  <a:noFill/>
                </a:uFill>
                <a:latin typeface="Commissioner"/>
                <a:ea typeface="Commissioner"/>
                <a:cs typeface="Commissioner"/>
                <a:sym typeface="Commissioner"/>
                <a:hlinkClick r:id="rId2">
                  <a:extLst>
                    <a:ext uri="{A12FA001-AC4F-418D-AE19-62706E023703}">
                      <ahyp:hlinkClr xmlns:ahyp="http://schemas.microsoft.com/office/drawing/2018/hyperlinkcolor" val="tx"/>
                    </a:ext>
                  </a:extLst>
                </a:hlinkClick>
              </a:rPr>
              <a:t>Slidesgo</a:t>
            </a:r>
            <a:r>
              <a:rPr lang="es" sz="1200">
                <a:solidFill>
                  <a:schemeClr val="accent4"/>
                </a:solidFill>
                <a:latin typeface="Commissioner"/>
                <a:ea typeface="Commissioner"/>
                <a:cs typeface="Commissioner"/>
                <a:sym typeface="Commissioner"/>
              </a:rPr>
              <a:t>, e incluye iconos de </a:t>
            </a:r>
            <a:r>
              <a:rPr lang="es" sz="1200" b="1">
                <a:solidFill>
                  <a:schemeClr val="accent4"/>
                </a:solidFill>
                <a:uFill>
                  <a:noFill/>
                </a:uFill>
                <a:latin typeface="Commissioner"/>
                <a:ea typeface="Commissioner"/>
                <a:cs typeface="Commissioner"/>
                <a:sym typeface="Commissioner"/>
                <a:hlinkClick r:id="rId3">
                  <a:extLst>
                    <a:ext uri="{A12FA001-AC4F-418D-AE19-62706E023703}">
                      <ahyp:hlinkClr xmlns:ahyp="http://schemas.microsoft.com/office/drawing/2018/hyperlinkcolor" val="tx"/>
                    </a:ext>
                  </a:extLst>
                </a:hlinkClick>
              </a:rPr>
              <a:t>Flaticon</a:t>
            </a:r>
            <a:r>
              <a:rPr lang="es" sz="1200">
                <a:solidFill>
                  <a:schemeClr val="accent4"/>
                </a:solidFill>
                <a:latin typeface="Commissioner"/>
                <a:ea typeface="Commissioner"/>
                <a:cs typeface="Commissioner"/>
                <a:sym typeface="Commissioner"/>
              </a:rPr>
              <a:t>, infografías e imágenes de </a:t>
            </a:r>
            <a:r>
              <a:rPr lang="es" sz="1200" b="1">
                <a:solidFill>
                  <a:schemeClr val="accent4"/>
                </a:solidFill>
                <a:uFill>
                  <a:noFill/>
                </a:uFill>
                <a:latin typeface="Commissioner"/>
                <a:ea typeface="Commissioner"/>
                <a:cs typeface="Commissioner"/>
                <a:sym typeface="Commissioner"/>
                <a:hlinkClick r:id="rId4">
                  <a:extLst>
                    <a:ext uri="{A12FA001-AC4F-418D-AE19-62706E023703}">
                      <ahyp:hlinkClr xmlns:ahyp="http://schemas.microsoft.com/office/drawing/2018/hyperlinkcolor" val="tx"/>
                    </a:ext>
                  </a:extLst>
                </a:hlinkClick>
              </a:rPr>
              <a:t>Freepik</a:t>
            </a:r>
            <a:endParaRPr sz="1200" b="1">
              <a:solidFill>
                <a:schemeClr val="accent4"/>
              </a:solidFill>
              <a:latin typeface="Commissioner"/>
              <a:ea typeface="Commissioner"/>
              <a:cs typeface="Commissioner"/>
              <a:sym typeface="Commission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438"/>
        <p:cNvGrpSpPr/>
        <p:nvPr/>
      </p:nvGrpSpPr>
      <p:grpSpPr>
        <a:xfrm>
          <a:off x="0" y="0"/>
          <a:ext cx="0" cy="0"/>
          <a:chOff x="0" y="0"/>
          <a:chExt cx="0" cy="0"/>
        </a:xfrm>
      </p:grpSpPr>
      <p:grpSp>
        <p:nvGrpSpPr>
          <p:cNvPr id="2439" name="Google Shape;2439;p47"/>
          <p:cNvGrpSpPr/>
          <p:nvPr/>
        </p:nvGrpSpPr>
        <p:grpSpPr>
          <a:xfrm>
            <a:off x="117484" y="213750"/>
            <a:ext cx="8909032" cy="4716000"/>
            <a:chOff x="120100" y="213750"/>
            <a:chExt cx="8909032" cy="4716000"/>
          </a:xfrm>
        </p:grpSpPr>
        <p:sp>
          <p:nvSpPr>
            <p:cNvPr id="2440" name="Google Shape;2440;p47"/>
            <p:cNvSpPr/>
            <p:nvPr/>
          </p:nvSpPr>
          <p:spPr>
            <a:xfrm>
              <a:off x="237300"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8184550"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47"/>
            <p:cNvGrpSpPr/>
            <p:nvPr/>
          </p:nvGrpSpPr>
          <p:grpSpPr>
            <a:xfrm>
              <a:off x="8421632" y="1393750"/>
              <a:ext cx="607500" cy="2356000"/>
              <a:chOff x="8421632" y="1393750"/>
              <a:chExt cx="607500" cy="2356000"/>
            </a:xfrm>
          </p:grpSpPr>
          <p:sp>
            <p:nvSpPr>
              <p:cNvPr id="2443" name="Google Shape;2443;p47"/>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7" name="Google Shape;2447;p47"/>
            <p:cNvSpPr/>
            <p:nvPr/>
          </p:nvSpPr>
          <p:spPr>
            <a:xfrm>
              <a:off x="389700" y="396000"/>
              <a:ext cx="8364600" cy="4351500"/>
            </a:xfrm>
            <a:prstGeom prst="roundRect">
              <a:avLst>
                <a:gd name="adj" fmla="val 306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47"/>
            <p:cNvGrpSpPr/>
            <p:nvPr/>
          </p:nvGrpSpPr>
          <p:grpSpPr>
            <a:xfrm>
              <a:off x="120100" y="570853"/>
              <a:ext cx="602275" cy="4001793"/>
              <a:chOff x="120100" y="570853"/>
              <a:chExt cx="602275" cy="4001793"/>
            </a:xfrm>
          </p:grpSpPr>
          <p:grpSp>
            <p:nvGrpSpPr>
              <p:cNvPr id="2449" name="Google Shape;2449;p47"/>
              <p:cNvGrpSpPr/>
              <p:nvPr/>
            </p:nvGrpSpPr>
            <p:grpSpPr>
              <a:xfrm>
                <a:off x="120100" y="570853"/>
                <a:ext cx="602275" cy="193500"/>
                <a:chOff x="120100" y="539500"/>
                <a:chExt cx="602275" cy="193500"/>
              </a:xfrm>
            </p:grpSpPr>
            <p:sp>
              <p:nvSpPr>
                <p:cNvPr id="2450" name="Google Shape;2450;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1" name="Google Shape;2451;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52" name="Google Shape;2452;p47"/>
              <p:cNvGrpSpPr/>
              <p:nvPr/>
            </p:nvGrpSpPr>
            <p:grpSpPr>
              <a:xfrm>
                <a:off x="120100" y="888211"/>
                <a:ext cx="602275" cy="193500"/>
                <a:chOff x="120100" y="539500"/>
                <a:chExt cx="602275" cy="193500"/>
              </a:xfrm>
            </p:grpSpPr>
            <p:sp>
              <p:nvSpPr>
                <p:cNvPr id="2453" name="Google Shape;2453;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4" name="Google Shape;2454;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55" name="Google Shape;2455;p47"/>
              <p:cNvGrpSpPr/>
              <p:nvPr/>
            </p:nvGrpSpPr>
            <p:grpSpPr>
              <a:xfrm>
                <a:off x="120100" y="1205569"/>
                <a:ext cx="602275" cy="193500"/>
                <a:chOff x="120100" y="539500"/>
                <a:chExt cx="602275" cy="193500"/>
              </a:xfrm>
            </p:grpSpPr>
            <p:sp>
              <p:nvSpPr>
                <p:cNvPr id="2456" name="Google Shape;2456;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7" name="Google Shape;2457;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58" name="Google Shape;2458;p47"/>
              <p:cNvGrpSpPr/>
              <p:nvPr/>
            </p:nvGrpSpPr>
            <p:grpSpPr>
              <a:xfrm>
                <a:off x="120100" y="1522927"/>
                <a:ext cx="602275" cy="193500"/>
                <a:chOff x="120100" y="539500"/>
                <a:chExt cx="602275" cy="193500"/>
              </a:xfrm>
            </p:grpSpPr>
            <p:sp>
              <p:nvSpPr>
                <p:cNvPr id="2459" name="Google Shape;2459;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0" name="Google Shape;2460;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61" name="Google Shape;2461;p47"/>
              <p:cNvGrpSpPr/>
              <p:nvPr/>
            </p:nvGrpSpPr>
            <p:grpSpPr>
              <a:xfrm>
                <a:off x="120100" y="1840284"/>
                <a:ext cx="602275" cy="193500"/>
                <a:chOff x="120100" y="539500"/>
                <a:chExt cx="602275" cy="193500"/>
              </a:xfrm>
            </p:grpSpPr>
            <p:sp>
              <p:nvSpPr>
                <p:cNvPr id="2462" name="Google Shape;2462;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3" name="Google Shape;2463;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64" name="Google Shape;2464;p47"/>
              <p:cNvGrpSpPr/>
              <p:nvPr/>
            </p:nvGrpSpPr>
            <p:grpSpPr>
              <a:xfrm>
                <a:off x="120100" y="2157642"/>
                <a:ext cx="602275" cy="193500"/>
                <a:chOff x="120100" y="539500"/>
                <a:chExt cx="602275" cy="193500"/>
              </a:xfrm>
            </p:grpSpPr>
            <p:sp>
              <p:nvSpPr>
                <p:cNvPr id="2465" name="Google Shape;2465;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6" name="Google Shape;2466;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67" name="Google Shape;2467;p47"/>
              <p:cNvGrpSpPr/>
              <p:nvPr/>
            </p:nvGrpSpPr>
            <p:grpSpPr>
              <a:xfrm>
                <a:off x="120100" y="2475000"/>
                <a:ext cx="602275" cy="193500"/>
                <a:chOff x="120100" y="539500"/>
                <a:chExt cx="602275" cy="193500"/>
              </a:xfrm>
            </p:grpSpPr>
            <p:sp>
              <p:nvSpPr>
                <p:cNvPr id="2468" name="Google Shape;2468;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9" name="Google Shape;2469;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70" name="Google Shape;2470;p47"/>
              <p:cNvGrpSpPr/>
              <p:nvPr/>
            </p:nvGrpSpPr>
            <p:grpSpPr>
              <a:xfrm>
                <a:off x="120100" y="2792358"/>
                <a:ext cx="602275" cy="193500"/>
                <a:chOff x="120100" y="539500"/>
                <a:chExt cx="602275" cy="193500"/>
              </a:xfrm>
            </p:grpSpPr>
            <p:sp>
              <p:nvSpPr>
                <p:cNvPr id="2471" name="Google Shape;2471;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2" name="Google Shape;2472;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73" name="Google Shape;2473;p47"/>
              <p:cNvGrpSpPr/>
              <p:nvPr/>
            </p:nvGrpSpPr>
            <p:grpSpPr>
              <a:xfrm>
                <a:off x="120100" y="3109716"/>
                <a:ext cx="602275" cy="193500"/>
                <a:chOff x="120100" y="539500"/>
                <a:chExt cx="602275" cy="193500"/>
              </a:xfrm>
            </p:grpSpPr>
            <p:sp>
              <p:nvSpPr>
                <p:cNvPr id="2474" name="Google Shape;2474;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5" name="Google Shape;2475;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76" name="Google Shape;2476;p47"/>
              <p:cNvGrpSpPr/>
              <p:nvPr/>
            </p:nvGrpSpPr>
            <p:grpSpPr>
              <a:xfrm>
                <a:off x="120100" y="3427073"/>
                <a:ext cx="602275" cy="193500"/>
                <a:chOff x="120100" y="539500"/>
                <a:chExt cx="602275" cy="193500"/>
              </a:xfrm>
            </p:grpSpPr>
            <p:sp>
              <p:nvSpPr>
                <p:cNvPr id="2477" name="Google Shape;2477;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8" name="Google Shape;2478;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79" name="Google Shape;2479;p47"/>
              <p:cNvGrpSpPr/>
              <p:nvPr/>
            </p:nvGrpSpPr>
            <p:grpSpPr>
              <a:xfrm>
                <a:off x="120100" y="3744431"/>
                <a:ext cx="602275" cy="193500"/>
                <a:chOff x="120100" y="539500"/>
                <a:chExt cx="602275" cy="193500"/>
              </a:xfrm>
            </p:grpSpPr>
            <p:sp>
              <p:nvSpPr>
                <p:cNvPr id="2480" name="Google Shape;2480;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1" name="Google Shape;2481;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82" name="Google Shape;2482;p47"/>
              <p:cNvGrpSpPr/>
              <p:nvPr/>
            </p:nvGrpSpPr>
            <p:grpSpPr>
              <a:xfrm>
                <a:off x="120100" y="4061789"/>
                <a:ext cx="602275" cy="193500"/>
                <a:chOff x="120100" y="539500"/>
                <a:chExt cx="602275" cy="193500"/>
              </a:xfrm>
            </p:grpSpPr>
            <p:sp>
              <p:nvSpPr>
                <p:cNvPr id="2483" name="Google Shape;2483;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4" name="Google Shape;2484;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85" name="Google Shape;2485;p47"/>
              <p:cNvGrpSpPr/>
              <p:nvPr/>
            </p:nvGrpSpPr>
            <p:grpSpPr>
              <a:xfrm>
                <a:off x="120100" y="4379147"/>
                <a:ext cx="602275" cy="193500"/>
                <a:chOff x="120100" y="539500"/>
                <a:chExt cx="602275" cy="193500"/>
              </a:xfrm>
            </p:grpSpPr>
            <p:sp>
              <p:nvSpPr>
                <p:cNvPr id="2486" name="Google Shape;2486;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7" name="Google Shape;2487;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488"/>
        <p:cNvGrpSpPr/>
        <p:nvPr/>
      </p:nvGrpSpPr>
      <p:grpSpPr>
        <a:xfrm>
          <a:off x="0" y="0"/>
          <a:ext cx="0" cy="0"/>
          <a:chOff x="0" y="0"/>
          <a:chExt cx="0" cy="0"/>
        </a:xfrm>
      </p:grpSpPr>
      <p:grpSp>
        <p:nvGrpSpPr>
          <p:cNvPr id="2489" name="Google Shape;2489;p48"/>
          <p:cNvGrpSpPr/>
          <p:nvPr/>
        </p:nvGrpSpPr>
        <p:grpSpPr>
          <a:xfrm>
            <a:off x="117484" y="213750"/>
            <a:ext cx="8909032" cy="4716000"/>
            <a:chOff x="117484" y="213750"/>
            <a:chExt cx="8909032" cy="4716000"/>
          </a:xfrm>
        </p:grpSpPr>
        <p:grpSp>
          <p:nvGrpSpPr>
            <p:cNvPr id="2490" name="Google Shape;2490;p48"/>
            <p:cNvGrpSpPr/>
            <p:nvPr/>
          </p:nvGrpSpPr>
          <p:grpSpPr>
            <a:xfrm>
              <a:off x="8419016" y="1393750"/>
              <a:ext cx="607500" cy="2356000"/>
              <a:chOff x="8421632" y="1393750"/>
              <a:chExt cx="607500" cy="2356000"/>
            </a:xfrm>
          </p:grpSpPr>
          <p:sp>
            <p:nvSpPr>
              <p:cNvPr id="2491" name="Google Shape;2491;p48"/>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48"/>
            <p:cNvSpPr/>
            <p:nvPr/>
          </p:nvSpPr>
          <p:spPr>
            <a:xfrm>
              <a:off x="234684"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8181934"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7" name="Google Shape;2497;p48"/>
            <p:cNvGrpSpPr/>
            <p:nvPr/>
          </p:nvGrpSpPr>
          <p:grpSpPr>
            <a:xfrm>
              <a:off x="117484" y="570853"/>
              <a:ext cx="602275" cy="4001793"/>
              <a:chOff x="120100" y="570853"/>
              <a:chExt cx="602275" cy="4001793"/>
            </a:xfrm>
          </p:grpSpPr>
          <p:grpSp>
            <p:nvGrpSpPr>
              <p:cNvPr id="2498" name="Google Shape;2498;p48"/>
              <p:cNvGrpSpPr/>
              <p:nvPr/>
            </p:nvGrpSpPr>
            <p:grpSpPr>
              <a:xfrm>
                <a:off x="120100" y="570853"/>
                <a:ext cx="602275" cy="193500"/>
                <a:chOff x="120100" y="539500"/>
                <a:chExt cx="602275" cy="193500"/>
              </a:xfrm>
            </p:grpSpPr>
            <p:sp>
              <p:nvSpPr>
                <p:cNvPr id="2499" name="Google Shape;2499;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0" name="Google Shape;2500;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01" name="Google Shape;2501;p48"/>
              <p:cNvGrpSpPr/>
              <p:nvPr/>
            </p:nvGrpSpPr>
            <p:grpSpPr>
              <a:xfrm>
                <a:off x="120100" y="888211"/>
                <a:ext cx="602275" cy="193500"/>
                <a:chOff x="120100" y="539500"/>
                <a:chExt cx="602275" cy="193500"/>
              </a:xfrm>
            </p:grpSpPr>
            <p:sp>
              <p:nvSpPr>
                <p:cNvPr id="2502" name="Google Shape;2502;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3" name="Google Shape;2503;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04" name="Google Shape;2504;p48"/>
              <p:cNvGrpSpPr/>
              <p:nvPr/>
            </p:nvGrpSpPr>
            <p:grpSpPr>
              <a:xfrm>
                <a:off x="120100" y="1205569"/>
                <a:ext cx="602275" cy="193500"/>
                <a:chOff x="120100" y="539500"/>
                <a:chExt cx="602275" cy="193500"/>
              </a:xfrm>
            </p:grpSpPr>
            <p:sp>
              <p:nvSpPr>
                <p:cNvPr id="2505" name="Google Shape;2505;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6" name="Google Shape;2506;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07" name="Google Shape;2507;p48"/>
              <p:cNvGrpSpPr/>
              <p:nvPr/>
            </p:nvGrpSpPr>
            <p:grpSpPr>
              <a:xfrm>
                <a:off x="120100" y="1522927"/>
                <a:ext cx="602275" cy="193500"/>
                <a:chOff x="120100" y="539500"/>
                <a:chExt cx="602275" cy="193500"/>
              </a:xfrm>
            </p:grpSpPr>
            <p:sp>
              <p:nvSpPr>
                <p:cNvPr id="2508" name="Google Shape;2508;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9" name="Google Shape;2509;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10" name="Google Shape;2510;p48"/>
              <p:cNvGrpSpPr/>
              <p:nvPr/>
            </p:nvGrpSpPr>
            <p:grpSpPr>
              <a:xfrm>
                <a:off x="120100" y="1840284"/>
                <a:ext cx="602275" cy="193500"/>
                <a:chOff x="120100" y="539500"/>
                <a:chExt cx="602275" cy="193500"/>
              </a:xfrm>
            </p:grpSpPr>
            <p:sp>
              <p:nvSpPr>
                <p:cNvPr id="2511" name="Google Shape;2511;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2" name="Google Shape;2512;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13" name="Google Shape;2513;p48"/>
              <p:cNvGrpSpPr/>
              <p:nvPr/>
            </p:nvGrpSpPr>
            <p:grpSpPr>
              <a:xfrm>
                <a:off x="120100" y="2157642"/>
                <a:ext cx="602275" cy="193500"/>
                <a:chOff x="120100" y="539500"/>
                <a:chExt cx="602275" cy="193500"/>
              </a:xfrm>
            </p:grpSpPr>
            <p:sp>
              <p:nvSpPr>
                <p:cNvPr id="2514" name="Google Shape;2514;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5" name="Google Shape;2515;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16" name="Google Shape;2516;p48"/>
              <p:cNvGrpSpPr/>
              <p:nvPr/>
            </p:nvGrpSpPr>
            <p:grpSpPr>
              <a:xfrm>
                <a:off x="120100" y="2475000"/>
                <a:ext cx="602275" cy="193500"/>
                <a:chOff x="120100" y="539500"/>
                <a:chExt cx="602275" cy="193500"/>
              </a:xfrm>
            </p:grpSpPr>
            <p:sp>
              <p:nvSpPr>
                <p:cNvPr id="2517" name="Google Shape;2517;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8" name="Google Shape;2518;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19" name="Google Shape;2519;p48"/>
              <p:cNvGrpSpPr/>
              <p:nvPr/>
            </p:nvGrpSpPr>
            <p:grpSpPr>
              <a:xfrm>
                <a:off x="120100" y="2792358"/>
                <a:ext cx="602275" cy="193500"/>
                <a:chOff x="120100" y="539500"/>
                <a:chExt cx="602275" cy="193500"/>
              </a:xfrm>
            </p:grpSpPr>
            <p:sp>
              <p:nvSpPr>
                <p:cNvPr id="2520" name="Google Shape;2520;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1" name="Google Shape;2521;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22" name="Google Shape;2522;p48"/>
              <p:cNvGrpSpPr/>
              <p:nvPr/>
            </p:nvGrpSpPr>
            <p:grpSpPr>
              <a:xfrm>
                <a:off x="120100" y="3109716"/>
                <a:ext cx="602275" cy="193500"/>
                <a:chOff x="120100" y="539500"/>
                <a:chExt cx="602275" cy="193500"/>
              </a:xfrm>
            </p:grpSpPr>
            <p:sp>
              <p:nvSpPr>
                <p:cNvPr id="2523" name="Google Shape;2523;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4" name="Google Shape;2524;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25" name="Google Shape;2525;p48"/>
              <p:cNvGrpSpPr/>
              <p:nvPr/>
            </p:nvGrpSpPr>
            <p:grpSpPr>
              <a:xfrm>
                <a:off x="120100" y="3427073"/>
                <a:ext cx="602275" cy="193500"/>
                <a:chOff x="120100" y="539500"/>
                <a:chExt cx="602275" cy="193500"/>
              </a:xfrm>
            </p:grpSpPr>
            <p:sp>
              <p:nvSpPr>
                <p:cNvPr id="2526" name="Google Shape;2526;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7" name="Google Shape;2527;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28" name="Google Shape;2528;p48"/>
              <p:cNvGrpSpPr/>
              <p:nvPr/>
            </p:nvGrpSpPr>
            <p:grpSpPr>
              <a:xfrm>
                <a:off x="120100" y="3744431"/>
                <a:ext cx="602275" cy="193500"/>
                <a:chOff x="120100" y="539500"/>
                <a:chExt cx="602275" cy="193500"/>
              </a:xfrm>
            </p:grpSpPr>
            <p:sp>
              <p:nvSpPr>
                <p:cNvPr id="2529" name="Google Shape;2529;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0" name="Google Shape;2530;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31" name="Google Shape;2531;p48"/>
              <p:cNvGrpSpPr/>
              <p:nvPr/>
            </p:nvGrpSpPr>
            <p:grpSpPr>
              <a:xfrm>
                <a:off x="120100" y="4061789"/>
                <a:ext cx="602275" cy="193500"/>
                <a:chOff x="120100" y="539500"/>
                <a:chExt cx="602275" cy="193500"/>
              </a:xfrm>
            </p:grpSpPr>
            <p:sp>
              <p:nvSpPr>
                <p:cNvPr id="2532" name="Google Shape;2532;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3" name="Google Shape;2533;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34" name="Google Shape;2534;p48"/>
              <p:cNvGrpSpPr/>
              <p:nvPr/>
            </p:nvGrpSpPr>
            <p:grpSpPr>
              <a:xfrm>
                <a:off x="120100" y="4379147"/>
                <a:ext cx="602275" cy="193500"/>
                <a:chOff x="120100" y="539500"/>
                <a:chExt cx="602275" cy="193500"/>
              </a:xfrm>
            </p:grpSpPr>
            <p:sp>
              <p:nvSpPr>
                <p:cNvPr id="2535" name="Google Shape;2535;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6" name="Google Shape;2536;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3200" y="463800"/>
            <a:ext cx="74508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800"/>
              <a:buFont typeface="Grandstander ExtraBold"/>
              <a:buNone/>
              <a:defRPr sz="3800">
                <a:solidFill>
                  <a:schemeClr val="dk1"/>
                </a:solidFill>
                <a:latin typeface="Grandstander ExtraBold"/>
                <a:ea typeface="Grandstander ExtraBold"/>
                <a:cs typeface="Grandstander ExtraBold"/>
                <a:sym typeface="Grandstander ExtraBold"/>
              </a:defRPr>
            </a:lvl1pPr>
            <a:lvl2pPr lvl="1"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2pPr>
            <a:lvl3pPr lvl="2"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3pPr>
            <a:lvl4pPr lvl="3"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4pPr>
            <a:lvl5pPr lvl="4"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5pPr>
            <a:lvl6pPr lvl="5"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6pPr>
            <a:lvl7pPr lvl="6"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7pPr>
            <a:lvl8pPr lvl="7"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8pPr>
            <a:lvl9pPr lvl="8"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1pPr>
            <a:lvl2pPr marL="914400" lvl="1"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2pPr>
            <a:lvl3pPr marL="1371600" lvl="2"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3pPr>
            <a:lvl4pPr marL="1828800" lvl="3"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4pPr>
            <a:lvl5pPr marL="2286000" lvl="4"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5pPr>
            <a:lvl6pPr marL="2743200" lvl="5"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6pPr>
            <a:lvl7pPr marL="3200400" lvl="6"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7pPr>
            <a:lvl8pPr marL="3657600" lvl="7"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8pPr>
            <a:lvl9pPr marL="4114800" lvl="8"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84" r:id="rId3"/>
    <p:sldLayoutId id="2147483692" r:id="rId4"/>
    <p:sldLayoutId id="2147483693" r:id="rId5"/>
    <p:sldLayoutId id="214748369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000863"/>
      </p:ext>
    </p:extLst>
  </p:cSld>
  <p:clrMap bg1="lt1" tx1="dk1" bg2="lt2" tx2="dk2" accent1="accent1" accent2="accent2" accent3="accent3" accent4="accent4" accent5="accent5" accent6="accent6" hlink="hlink" folHlink="folHlink"/>
  <p:hf hdr="0" ftr="0" dt="0"/>
  <p:txStyles>
    <p:titleStyle>
      <a:lvl1pPr algn="l" defTabSz="685629"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0" indent="0" algn="l" defTabSz="685629"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342814" indent="0" algn="l" defTabSz="685629"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629" indent="0" algn="l" defTabSz="685629"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443" indent="0" algn="l" defTabSz="68562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257" indent="0" algn="l" defTabSz="68562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479"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1"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29" rtl="0" eaLnBrk="1" latinLnBrk="0" hangingPunct="1">
        <a:defRPr sz="1350" kern="1200">
          <a:solidFill>
            <a:schemeClr val="tx1"/>
          </a:solidFill>
          <a:latin typeface="+mn-lt"/>
          <a:ea typeface="+mn-ea"/>
          <a:cs typeface="+mn-cs"/>
        </a:defRPr>
      </a:lvl1pPr>
      <a:lvl2pPr marL="342814" algn="l" defTabSz="685629" rtl="0" eaLnBrk="1" latinLnBrk="0" hangingPunct="1">
        <a:defRPr sz="1350" kern="1200">
          <a:solidFill>
            <a:schemeClr val="tx1"/>
          </a:solidFill>
          <a:latin typeface="+mn-lt"/>
          <a:ea typeface="+mn-ea"/>
          <a:cs typeface="+mn-cs"/>
        </a:defRPr>
      </a:lvl2pPr>
      <a:lvl3pPr marL="685629" algn="l" defTabSz="685629" rtl="0" eaLnBrk="1" latinLnBrk="0" hangingPunct="1">
        <a:defRPr sz="1350" kern="1200">
          <a:solidFill>
            <a:schemeClr val="tx1"/>
          </a:solidFill>
          <a:latin typeface="+mn-lt"/>
          <a:ea typeface="+mn-ea"/>
          <a:cs typeface="+mn-cs"/>
        </a:defRPr>
      </a:lvl3pPr>
      <a:lvl4pPr marL="1028443" algn="l" defTabSz="685629" rtl="0" eaLnBrk="1" latinLnBrk="0" hangingPunct="1">
        <a:defRPr sz="1350" kern="1200">
          <a:solidFill>
            <a:schemeClr val="tx1"/>
          </a:solidFill>
          <a:latin typeface="+mn-lt"/>
          <a:ea typeface="+mn-ea"/>
          <a:cs typeface="+mn-cs"/>
        </a:defRPr>
      </a:lvl4pPr>
      <a:lvl5pPr marL="1371257" algn="l" defTabSz="685629" rtl="0" eaLnBrk="1" latinLnBrk="0" hangingPunct="1">
        <a:defRPr sz="1350" kern="1200">
          <a:solidFill>
            <a:schemeClr val="tx1"/>
          </a:solidFill>
          <a:latin typeface="+mn-lt"/>
          <a:ea typeface="+mn-ea"/>
          <a:cs typeface="+mn-cs"/>
        </a:defRPr>
      </a:lvl5pPr>
      <a:lvl6pPr marL="1714071" algn="l" defTabSz="685629" rtl="0" eaLnBrk="1" latinLnBrk="0" hangingPunct="1">
        <a:defRPr sz="1350" kern="1200">
          <a:solidFill>
            <a:schemeClr val="tx1"/>
          </a:solidFill>
          <a:latin typeface="+mn-lt"/>
          <a:ea typeface="+mn-ea"/>
          <a:cs typeface="+mn-cs"/>
        </a:defRPr>
      </a:lvl6pPr>
      <a:lvl7pPr marL="2056886" algn="l" defTabSz="685629" rtl="0" eaLnBrk="1" latinLnBrk="0" hangingPunct="1">
        <a:defRPr sz="1350" kern="1200">
          <a:solidFill>
            <a:schemeClr val="tx1"/>
          </a:solidFill>
          <a:latin typeface="+mn-lt"/>
          <a:ea typeface="+mn-ea"/>
          <a:cs typeface="+mn-cs"/>
        </a:defRPr>
      </a:lvl7pPr>
      <a:lvl8pPr marL="2399700" algn="l" defTabSz="685629" rtl="0" eaLnBrk="1" latinLnBrk="0" hangingPunct="1">
        <a:defRPr sz="1350" kern="1200">
          <a:solidFill>
            <a:schemeClr val="tx1"/>
          </a:solidFill>
          <a:latin typeface="+mn-lt"/>
          <a:ea typeface="+mn-ea"/>
          <a:cs typeface="+mn-cs"/>
        </a:defRPr>
      </a:lvl8pPr>
      <a:lvl9pPr marL="2742514" algn="l" defTabSz="68562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0"/>
        <p:cNvGrpSpPr/>
        <p:nvPr/>
      </p:nvGrpSpPr>
      <p:grpSpPr>
        <a:xfrm>
          <a:off x="0" y="0"/>
          <a:ext cx="0" cy="0"/>
          <a:chOff x="0" y="0"/>
          <a:chExt cx="0" cy="0"/>
        </a:xfrm>
      </p:grpSpPr>
      <p:grpSp>
        <p:nvGrpSpPr>
          <p:cNvPr id="2551" name="Google Shape;2551;p54"/>
          <p:cNvGrpSpPr/>
          <p:nvPr/>
        </p:nvGrpSpPr>
        <p:grpSpPr>
          <a:xfrm>
            <a:off x="963094" y="1561507"/>
            <a:ext cx="6829800" cy="3036859"/>
            <a:chOff x="973200" y="1048791"/>
            <a:chExt cx="6829800" cy="3036859"/>
          </a:xfrm>
        </p:grpSpPr>
        <p:sp>
          <p:nvSpPr>
            <p:cNvPr id="2552" name="Google Shape;2552;p54"/>
            <p:cNvSpPr/>
            <p:nvPr/>
          </p:nvSpPr>
          <p:spPr>
            <a:xfrm>
              <a:off x="973200" y="1156950"/>
              <a:ext cx="6829800" cy="282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000827" y="1048791"/>
              <a:ext cx="1517100" cy="226200"/>
            </a:xfrm>
            <a:prstGeom prst="rect">
              <a:avLst/>
            </a:prstGeom>
            <a:solidFill>
              <a:schemeClr val="dk2">
                <a:alpha val="51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000828" y="3859450"/>
              <a:ext cx="1517100" cy="226200"/>
            </a:xfrm>
            <a:prstGeom prst="rect">
              <a:avLst/>
            </a:prstGeom>
            <a:solidFill>
              <a:schemeClr val="dk2">
                <a:alpha val="51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54"/>
          <p:cNvGrpSpPr/>
          <p:nvPr/>
        </p:nvGrpSpPr>
        <p:grpSpPr>
          <a:xfrm rot="21431994">
            <a:off x="5941324" y="1162761"/>
            <a:ext cx="2762699" cy="3737567"/>
            <a:chOff x="4669673" y="571941"/>
            <a:chExt cx="3675441" cy="4908681"/>
          </a:xfrm>
        </p:grpSpPr>
        <p:grpSp>
          <p:nvGrpSpPr>
            <p:cNvPr id="2556" name="Google Shape;2556;p54"/>
            <p:cNvGrpSpPr/>
            <p:nvPr/>
          </p:nvGrpSpPr>
          <p:grpSpPr>
            <a:xfrm rot="899899">
              <a:off x="4669673" y="571941"/>
              <a:ext cx="3675441" cy="4908681"/>
              <a:chOff x="-501416" y="-1263740"/>
              <a:chExt cx="5743781" cy="7671023"/>
            </a:xfrm>
          </p:grpSpPr>
          <p:grpSp>
            <p:nvGrpSpPr>
              <p:cNvPr id="2557" name="Google Shape;2557;p54"/>
              <p:cNvGrpSpPr/>
              <p:nvPr/>
            </p:nvGrpSpPr>
            <p:grpSpPr>
              <a:xfrm rot="-5699998">
                <a:off x="-1255223" y="6116"/>
                <a:ext cx="7251396" cy="5131310"/>
                <a:chOff x="6116675" y="3742100"/>
                <a:chExt cx="1123750" cy="795200"/>
              </a:xfrm>
            </p:grpSpPr>
            <p:sp>
              <p:nvSpPr>
                <p:cNvPr id="2558" name="Google Shape;2558;p54"/>
                <p:cNvSpPr/>
                <p:nvPr/>
              </p:nvSpPr>
              <p:spPr>
                <a:xfrm>
                  <a:off x="6116675" y="3742100"/>
                  <a:ext cx="1123750" cy="795200"/>
                </a:xfrm>
                <a:custGeom>
                  <a:avLst/>
                  <a:gdLst/>
                  <a:ahLst/>
                  <a:cxnLst/>
                  <a:rect l="l" t="t" r="r" b="b"/>
                  <a:pathLst>
                    <a:path w="44950" h="31808" extrusionOk="0">
                      <a:moveTo>
                        <a:pt x="44949" y="31808"/>
                      </a:moveTo>
                      <a:lnTo>
                        <a:pt x="44949" y="0"/>
                      </a:lnTo>
                      <a:lnTo>
                        <a:pt x="43489" y="0"/>
                      </a:lnTo>
                      <a:lnTo>
                        <a:pt x="43489" y="1356"/>
                      </a:lnTo>
                      <a:cubicBezTo>
                        <a:pt x="44393" y="1669"/>
                        <a:pt x="44184" y="3059"/>
                        <a:pt x="43176" y="3059"/>
                      </a:cubicBezTo>
                      <a:cubicBezTo>
                        <a:pt x="42203" y="3059"/>
                        <a:pt x="41994" y="1669"/>
                        <a:pt x="42898" y="1356"/>
                      </a:cubicBezTo>
                      <a:lnTo>
                        <a:pt x="42898" y="0"/>
                      </a:lnTo>
                      <a:lnTo>
                        <a:pt x="40534" y="0"/>
                      </a:lnTo>
                      <a:lnTo>
                        <a:pt x="40534" y="1356"/>
                      </a:lnTo>
                      <a:cubicBezTo>
                        <a:pt x="41438" y="1669"/>
                        <a:pt x="41230" y="3059"/>
                        <a:pt x="40222" y="3059"/>
                      </a:cubicBezTo>
                      <a:cubicBezTo>
                        <a:pt x="39248" y="3059"/>
                        <a:pt x="39040" y="1669"/>
                        <a:pt x="39943" y="1356"/>
                      </a:cubicBezTo>
                      <a:lnTo>
                        <a:pt x="39943" y="0"/>
                      </a:lnTo>
                      <a:lnTo>
                        <a:pt x="37545" y="0"/>
                      </a:lnTo>
                      <a:lnTo>
                        <a:pt x="37545" y="1356"/>
                      </a:lnTo>
                      <a:cubicBezTo>
                        <a:pt x="38449" y="1669"/>
                        <a:pt x="38205" y="2990"/>
                        <a:pt x="37267" y="2990"/>
                      </a:cubicBezTo>
                      <a:cubicBezTo>
                        <a:pt x="36328" y="2990"/>
                        <a:pt x="36085" y="1669"/>
                        <a:pt x="36989" y="1356"/>
                      </a:cubicBezTo>
                      <a:lnTo>
                        <a:pt x="36989" y="0"/>
                      </a:lnTo>
                      <a:lnTo>
                        <a:pt x="34590" y="0"/>
                      </a:lnTo>
                      <a:lnTo>
                        <a:pt x="34590" y="1356"/>
                      </a:lnTo>
                      <a:cubicBezTo>
                        <a:pt x="35459" y="1669"/>
                        <a:pt x="35250" y="2990"/>
                        <a:pt x="34312" y="2990"/>
                      </a:cubicBezTo>
                      <a:cubicBezTo>
                        <a:pt x="33338" y="2990"/>
                        <a:pt x="33130" y="1669"/>
                        <a:pt x="34034" y="1356"/>
                      </a:cubicBezTo>
                      <a:lnTo>
                        <a:pt x="34034" y="0"/>
                      </a:lnTo>
                      <a:lnTo>
                        <a:pt x="31600" y="0"/>
                      </a:lnTo>
                      <a:lnTo>
                        <a:pt x="31600" y="1356"/>
                      </a:lnTo>
                      <a:cubicBezTo>
                        <a:pt x="32504" y="1669"/>
                        <a:pt x="32261" y="2990"/>
                        <a:pt x="31322" y="2990"/>
                      </a:cubicBezTo>
                      <a:cubicBezTo>
                        <a:pt x="30384" y="2990"/>
                        <a:pt x="30140" y="1669"/>
                        <a:pt x="31044" y="1356"/>
                      </a:cubicBezTo>
                      <a:lnTo>
                        <a:pt x="31044" y="0"/>
                      </a:lnTo>
                      <a:lnTo>
                        <a:pt x="28646" y="0"/>
                      </a:lnTo>
                      <a:lnTo>
                        <a:pt x="28646" y="1356"/>
                      </a:lnTo>
                      <a:cubicBezTo>
                        <a:pt x="29549" y="1669"/>
                        <a:pt x="29306" y="2990"/>
                        <a:pt x="28367" y="2990"/>
                      </a:cubicBezTo>
                      <a:cubicBezTo>
                        <a:pt x="27429" y="2990"/>
                        <a:pt x="27185" y="1669"/>
                        <a:pt x="28089" y="1356"/>
                      </a:cubicBezTo>
                      <a:lnTo>
                        <a:pt x="28089" y="0"/>
                      </a:lnTo>
                      <a:lnTo>
                        <a:pt x="25691" y="0"/>
                      </a:lnTo>
                      <a:lnTo>
                        <a:pt x="25691" y="1356"/>
                      </a:lnTo>
                      <a:cubicBezTo>
                        <a:pt x="26595" y="1669"/>
                        <a:pt x="26351" y="3025"/>
                        <a:pt x="25413" y="3025"/>
                      </a:cubicBezTo>
                      <a:cubicBezTo>
                        <a:pt x="24439" y="3025"/>
                        <a:pt x="24231" y="1669"/>
                        <a:pt x="25100" y="1356"/>
                      </a:cubicBezTo>
                      <a:lnTo>
                        <a:pt x="25100" y="0"/>
                      </a:lnTo>
                      <a:lnTo>
                        <a:pt x="22701" y="0"/>
                      </a:lnTo>
                      <a:lnTo>
                        <a:pt x="22701" y="1356"/>
                      </a:lnTo>
                      <a:cubicBezTo>
                        <a:pt x="23640" y="1669"/>
                        <a:pt x="23396" y="3059"/>
                        <a:pt x="22423" y="3059"/>
                      </a:cubicBezTo>
                      <a:cubicBezTo>
                        <a:pt x="21450" y="3059"/>
                        <a:pt x="21206" y="1669"/>
                        <a:pt x="22145" y="1356"/>
                      </a:cubicBezTo>
                      <a:lnTo>
                        <a:pt x="22145" y="0"/>
                      </a:lnTo>
                      <a:lnTo>
                        <a:pt x="19746" y="0"/>
                      </a:lnTo>
                      <a:lnTo>
                        <a:pt x="19746" y="1356"/>
                      </a:lnTo>
                      <a:cubicBezTo>
                        <a:pt x="20650" y="1669"/>
                        <a:pt x="20441" y="3059"/>
                        <a:pt x="19468" y="3059"/>
                      </a:cubicBezTo>
                      <a:cubicBezTo>
                        <a:pt x="18460" y="3059"/>
                        <a:pt x="18251" y="1669"/>
                        <a:pt x="19155" y="1356"/>
                      </a:cubicBezTo>
                      <a:lnTo>
                        <a:pt x="19155" y="0"/>
                      </a:lnTo>
                      <a:lnTo>
                        <a:pt x="16757" y="0"/>
                      </a:lnTo>
                      <a:lnTo>
                        <a:pt x="16757" y="1356"/>
                      </a:lnTo>
                      <a:cubicBezTo>
                        <a:pt x="17660" y="1669"/>
                        <a:pt x="17417" y="2990"/>
                        <a:pt x="16479" y="2990"/>
                      </a:cubicBezTo>
                      <a:cubicBezTo>
                        <a:pt x="15540" y="2990"/>
                        <a:pt x="15297" y="1669"/>
                        <a:pt x="16200" y="1356"/>
                      </a:cubicBezTo>
                      <a:lnTo>
                        <a:pt x="16200" y="0"/>
                      </a:lnTo>
                      <a:lnTo>
                        <a:pt x="13802" y="0"/>
                      </a:lnTo>
                      <a:lnTo>
                        <a:pt x="13802" y="1356"/>
                      </a:lnTo>
                      <a:cubicBezTo>
                        <a:pt x="14706" y="1669"/>
                        <a:pt x="14462" y="2990"/>
                        <a:pt x="13524" y="2990"/>
                      </a:cubicBezTo>
                      <a:cubicBezTo>
                        <a:pt x="12585" y="2990"/>
                        <a:pt x="12342" y="1669"/>
                        <a:pt x="13246" y="1356"/>
                      </a:cubicBezTo>
                      <a:lnTo>
                        <a:pt x="13246" y="0"/>
                      </a:lnTo>
                      <a:lnTo>
                        <a:pt x="10847" y="0"/>
                      </a:lnTo>
                      <a:lnTo>
                        <a:pt x="10847" y="1356"/>
                      </a:lnTo>
                      <a:cubicBezTo>
                        <a:pt x="11716" y="1669"/>
                        <a:pt x="11507" y="2990"/>
                        <a:pt x="10534" y="2990"/>
                      </a:cubicBezTo>
                      <a:cubicBezTo>
                        <a:pt x="9596" y="2990"/>
                        <a:pt x="9387" y="1669"/>
                        <a:pt x="10256" y="1356"/>
                      </a:cubicBezTo>
                      <a:lnTo>
                        <a:pt x="10256" y="0"/>
                      </a:lnTo>
                      <a:lnTo>
                        <a:pt x="7857" y="0"/>
                      </a:lnTo>
                      <a:lnTo>
                        <a:pt x="7857" y="1356"/>
                      </a:lnTo>
                      <a:cubicBezTo>
                        <a:pt x="8761" y="1669"/>
                        <a:pt x="8518" y="2990"/>
                        <a:pt x="7579" y="2990"/>
                      </a:cubicBezTo>
                      <a:cubicBezTo>
                        <a:pt x="6641" y="2990"/>
                        <a:pt x="6397" y="1669"/>
                        <a:pt x="7301" y="1356"/>
                      </a:cubicBezTo>
                      <a:lnTo>
                        <a:pt x="7301" y="0"/>
                      </a:lnTo>
                      <a:lnTo>
                        <a:pt x="4903" y="0"/>
                      </a:lnTo>
                      <a:lnTo>
                        <a:pt x="4903" y="1356"/>
                      </a:lnTo>
                      <a:cubicBezTo>
                        <a:pt x="5772" y="1669"/>
                        <a:pt x="5563" y="3025"/>
                        <a:pt x="4590" y="3025"/>
                      </a:cubicBezTo>
                      <a:cubicBezTo>
                        <a:pt x="3651" y="3025"/>
                        <a:pt x="3408" y="1669"/>
                        <a:pt x="4312" y="1356"/>
                      </a:cubicBezTo>
                      <a:lnTo>
                        <a:pt x="4312" y="0"/>
                      </a:lnTo>
                      <a:lnTo>
                        <a:pt x="1948" y="0"/>
                      </a:lnTo>
                      <a:lnTo>
                        <a:pt x="1948" y="1356"/>
                      </a:lnTo>
                      <a:cubicBezTo>
                        <a:pt x="2852" y="1669"/>
                        <a:pt x="2643" y="3059"/>
                        <a:pt x="1635" y="3059"/>
                      </a:cubicBezTo>
                      <a:cubicBezTo>
                        <a:pt x="661" y="3059"/>
                        <a:pt x="453" y="1669"/>
                        <a:pt x="1357" y="1356"/>
                      </a:cubicBezTo>
                      <a:lnTo>
                        <a:pt x="1357" y="0"/>
                      </a:lnTo>
                      <a:lnTo>
                        <a:pt x="1" y="0"/>
                      </a:lnTo>
                      <a:lnTo>
                        <a:pt x="1" y="31808"/>
                      </a:lnTo>
                      <a:close/>
                    </a:path>
                  </a:pathLst>
                </a:custGeom>
                <a:solidFill>
                  <a:schemeClr val="accent4"/>
                </a:solidFill>
                <a:ln>
                  <a:noFill/>
                </a:ln>
                <a:effectLst>
                  <a:outerShdw blurRad="25717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54"/>
                <p:cNvSpPr/>
                <p:nvPr/>
              </p:nvSpPr>
              <p:spPr>
                <a:xfrm>
                  <a:off x="716045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708570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701182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54"/>
                <p:cNvSpPr/>
                <p:nvPr/>
              </p:nvSpPr>
              <p:spPr>
                <a:xfrm>
                  <a:off x="693710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6863225"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678847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6714600"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6639875"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656600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6491250"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641737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634265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6268775"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619402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54"/>
              <p:cNvSpPr/>
              <p:nvPr/>
            </p:nvSpPr>
            <p:spPr>
              <a:xfrm rot="-5699998">
                <a:off x="-2790950" y="2715291"/>
                <a:ext cx="7234457" cy="161"/>
              </a:xfrm>
              <a:custGeom>
                <a:avLst/>
                <a:gdLst/>
                <a:ahLst/>
                <a:cxnLst/>
                <a:rect l="l" t="t" r="r" b="b"/>
                <a:pathLst>
                  <a:path w="44845" h="1" fill="none" extrusionOk="0">
                    <a:moveTo>
                      <a:pt x="1" y="0"/>
                    </a:moveTo>
                    <a:lnTo>
                      <a:pt x="44845" y="0"/>
                    </a:lnTo>
                  </a:path>
                </a:pathLst>
              </a:custGeom>
              <a:noFill/>
              <a:ln w="9525" cap="flat" cmpd="sng">
                <a:solidFill>
                  <a:schemeClr val="accen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4" name="Google Shape;2574;p54"/>
            <p:cNvSpPr/>
            <p:nvPr/>
          </p:nvSpPr>
          <p:spPr>
            <a:xfrm rot="599759">
              <a:off x="5861624" y="921574"/>
              <a:ext cx="2260544" cy="1951120"/>
            </a:xfrm>
            <a:custGeom>
              <a:avLst/>
              <a:gdLst/>
              <a:ahLst/>
              <a:cxnLst/>
              <a:rect l="l" t="t" r="r" b="b"/>
              <a:pathLst>
                <a:path w="8831" h="5806" extrusionOk="0">
                  <a:moveTo>
                    <a:pt x="0" y="0"/>
                  </a:moveTo>
                  <a:lnTo>
                    <a:pt x="0" y="5806"/>
                  </a:lnTo>
                  <a:lnTo>
                    <a:pt x="8830" y="5806"/>
                  </a:lnTo>
                  <a:lnTo>
                    <a:pt x="8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75" name="Google Shape;2575;p54"/>
            <p:cNvGrpSpPr/>
            <p:nvPr/>
          </p:nvGrpSpPr>
          <p:grpSpPr>
            <a:xfrm rot="899960">
              <a:off x="7009311" y="586103"/>
              <a:ext cx="842744" cy="591629"/>
              <a:chOff x="6711676" y="2048210"/>
              <a:chExt cx="842768" cy="591647"/>
            </a:xfrm>
          </p:grpSpPr>
          <p:sp>
            <p:nvSpPr>
              <p:cNvPr id="2576" name="Google Shape;2576;p54"/>
              <p:cNvSpPr/>
              <p:nvPr/>
            </p:nvSpPr>
            <p:spPr>
              <a:xfrm rot="21299855">
                <a:off x="6711676" y="2048210"/>
                <a:ext cx="186590" cy="591647"/>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54"/>
              <p:cNvSpPr/>
              <p:nvPr/>
            </p:nvSpPr>
            <p:spPr>
              <a:xfrm rot="-300400">
                <a:off x="7499549" y="2263437"/>
                <a:ext cx="54895" cy="280497"/>
              </a:xfrm>
              <a:custGeom>
                <a:avLst/>
                <a:gdLst/>
                <a:ahLst/>
                <a:cxnLst/>
                <a:rect l="l" t="t" r="r" b="b"/>
                <a:pathLst>
                  <a:path w="8831" h="5806" extrusionOk="0">
                    <a:moveTo>
                      <a:pt x="0" y="0"/>
                    </a:moveTo>
                    <a:lnTo>
                      <a:pt x="0" y="5806"/>
                    </a:lnTo>
                    <a:lnTo>
                      <a:pt x="8830" y="5806"/>
                    </a:lnTo>
                    <a:lnTo>
                      <a:pt x="8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574;p54">
              <a:extLst>
                <a:ext uri="{FF2B5EF4-FFF2-40B4-BE49-F238E27FC236}">
                  <a16:creationId xmlns:a16="http://schemas.microsoft.com/office/drawing/2014/main" id="{2626F144-4DF5-6C43-CEDF-E30A81EE9E78}"/>
                </a:ext>
              </a:extLst>
            </p:cNvPr>
            <p:cNvSpPr/>
            <p:nvPr/>
          </p:nvSpPr>
          <p:spPr>
            <a:xfrm rot="599759">
              <a:off x="5268115" y="4447146"/>
              <a:ext cx="2260544" cy="777060"/>
            </a:xfrm>
            <a:custGeom>
              <a:avLst/>
              <a:gdLst/>
              <a:ahLst/>
              <a:cxnLst/>
              <a:rect l="l" t="t" r="r" b="b"/>
              <a:pathLst>
                <a:path w="8831" h="5806" extrusionOk="0">
                  <a:moveTo>
                    <a:pt x="0" y="0"/>
                  </a:moveTo>
                  <a:lnTo>
                    <a:pt x="0" y="5806"/>
                  </a:lnTo>
                  <a:lnTo>
                    <a:pt x="8830" y="5806"/>
                  </a:lnTo>
                  <a:lnTo>
                    <a:pt x="8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78" name="Google Shape;2578;p54"/>
          <p:cNvSpPr txBox="1">
            <a:spLocks noGrp="1"/>
          </p:cNvSpPr>
          <p:nvPr>
            <p:ph type="ctrTitle"/>
          </p:nvPr>
        </p:nvSpPr>
        <p:spPr>
          <a:xfrm>
            <a:off x="1242586" y="2013835"/>
            <a:ext cx="4709585" cy="2202600"/>
          </a:xfrm>
          <a:prstGeom prst="rect">
            <a:avLst/>
          </a:prstGeom>
        </p:spPr>
        <p:txBody>
          <a:bodyPr spcFirstLastPara="1" wrap="square" lIns="91425" tIns="91425" rIns="91425" bIns="91425" anchor="ctr" anchorCtr="0">
            <a:noAutofit/>
          </a:bodyPr>
          <a:lstStyle/>
          <a:p>
            <a:pPr algn="ctr">
              <a:lnSpc>
                <a:spcPct val="107000"/>
              </a:lnSpc>
              <a:spcBef>
                <a:spcPts val="1200"/>
              </a:spcBef>
              <a:spcAft>
                <a:spcPts val="1200"/>
              </a:spcAft>
            </a:pPr>
            <a:r>
              <a:rPr lang="en-US" sz="3000" b="1" dirty="0">
                <a:solidFill>
                  <a:srgbClr val="363951"/>
                </a:solidFill>
                <a:latin typeface="Montserrat"/>
                <a:cs typeface="Arial"/>
                <a:sym typeface="Arial"/>
              </a:rPr>
              <a:t>Applying graph theory measures for analyzing networks in brain recordings</a:t>
            </a:r>
            <a:br>
              <a:rPr lang="en-US" sz="3200" b="1" dirty="0">
                <a:latin typeface="Calibri" panose="020F0502020204030204" pitchFamily="34" charset="0"/>
                <a:cs typeface="Calibri" panose="020F0502020204030204" pitchFamily="34" charset="0"/>
              </a:rPr>
            </a:b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79" name="Google Shape;2579;p54"/>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מלבן 1027">
            <a:extLst>
              <a:ext uri="{FF2B5EF4-FFF2-40B4-BE49-F238E27FC236}">
                <a16:creationId xmlns:a16="http://schemas.microsoft.com/office/drawing/2014/main" id="{DFA62860-8F4C-5584-777C-44BCE0DF4C26}"/>
              </a:ext>
            </a:extLst>
          </p:cNvPr>
          <p:cNvSpPr/>
          <p:nvPr/>
        </p:nvSpPr>
        <p:spPr>
          <a:xfrm>
            <a:off x="6016171" y="239486"/>
            <a:ext cx="2953657" cy="7169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7" name="תמונה 1026">
            <a:extLst>
              <a:ext uri="{FF2B5EF4-FFF2-40B4-BE49-F238E27FC236}">
                <a16:creationId xmlns:a16="http://schemas.microsoft.com/office/drawing/2014/main" id="{ED9D3B9B-2F06-E35E-BD5F-C05791C92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708" y="278412"/>
            <a:ext cx="2854697" cy="677990"/>
          </a:xfrm>
          <a:prstGeom prst="rect">
            <a:avLst/>
          </a:prstGeom>
        </p:spPr>
      </p:pic>
      <p:sp>
        <p:nvSpPr>
          <p:cNvPr id="1030" name="מלבן 1029">
            <a:extLst>
              <a:ext uri="{FF2B5EF4-FFF2-40B4-BE49-F238E27FC236}">
                <a16:creationId xmlns:a16="http://schemas.microsoft.com/office/drawing/2014/main" id="{744E8626-643C-54A6-AD69-9D1370439B35}"/>
              </a:ext>
            </a:extLst>
          </p:cNvPr>
          <p:cNvSpPr/>
          <p:nvPr/>
        </p:nvSpPr>
        <p:spPr>
          <a:xfrm>
            <a:off x="973200" y="1037069"/>
            <a:ext cx="5775943" cy="51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9" name="תיבת טקסט 1028">
            <a:extLst>
              <a:ext uri="{FF2B5EF4-FFF2-40B4-BE49-F238E27FC236}">
                <a16:creationId xmlns:a16="http://schemas.microsoft.com/office/drawing/2014/main" id="{E7168A62-7E67-F22B-945E-0836C778ACB2}"/>
              </a:ext>
            </a:extLst>
          </p:cNvPr>
          <p:cNvSpPr txBox="1"/>
          <p:nvPr/>
        </p:nvSpPr>
        <p:spPr>
          <a:xfrm>
            <a:off x="-163844" y="866186"/>
            <a:ext cx="7812055" cy="668068"/>
          </a:xfrm>
          <a:prstGeom prst="rect">
            <a:avLst/>
          </a:prstGeom>
          <a:noFill/>
        </p:spPr>
        <p:txBody>
          <a:bodyPr wrap="square">
            <a:spAutoFit/>
          </a:bodyPr>
          <a:lstStyle/>
          <a:p>
            <a:pPr algn="ctr">
              <a:lnSpc>
                <a:spcPts val="4759"/>
              </a:lnSpc>
            </a:pPr>
            <a:r>
              <a:rPr lang="en-US" sz="3000" b="1" dirty="0">
                <a:solidFill>
                  <a:srgbClr val="363951"/>
                </a:solidFill>
                <a:latin typeface="Montserrat"/>
              </a:rPr>
              <a:t>Capstone Project Phase B</a:t>
            </a:r>
          </a:p>
        </p:txBody>
      </p:sp>
      <p:sp>
        <p:nvSpPr>
          <p:cNvPr id="4" name="TextBox 3">
            <a:extLst>
              <a:ext uri="{FF2B5EF4-FFF2-40B4-BE49-F238E27FC236}">
                <a16:creationId xmlns:a16="http://schemas.microsoft.com/office/drawing/2014/main" id="{10D60717-69B4-A8D2-06F5-F6A1A1CD0DC1}"/>
              </a:ext>
            </a:extLst>
          </p:cNvPr>
          <p:cNvSpPr txBox="1"/>
          <p:nvPr/>
        </p:nvSpPr>
        <p:spPr>
          <a:xfrm rot="412180">
            <a:off x="6769562" y="1478722"/>
            <a:ext cx="1834155" cy="1169551"/>
          </a:xfrm>
          <a:prstGeom prst="rect">
            <a:avLst/>
          </a:prstGeom>
          <a:noFill/>
        </p:spPr>
        <p:txBody>
          <a:bodyPr wrap="none" rtlCol="1">
            <a:spAutoFit/>
          </a:bodyPr>
          <a:lstStyle/>
          <a:p>
            <a:pPr algn="ctr"/>
            <a:r>
              <a:rPr lang="en-US" b="1" u="sng" dirty="0">
                <a:latin typeface="Montserrat" panose="00000500000000000000" pitchFamily="2" charset="0"/>
              </a:rPr>
              <a:t>Students</a:t>
            </a:r>
            <a:r>
              <a:rPr lang="en-US" b="1" u="sng" dirty="0">
                <a:solidFill>
                  <a:srgbClr val="363951"/>
                </a:solidFill>
                <a:latin typeface="Montserrat"/>
              </a:rPr>
              <a:t>:</a:t>
            </a:r>
          </a:p>
          <a:p>
            <a:pPr algn="ctr"/>
            <a:r>
              <a:rPr lang="en-US" sz="1400" b="1" dirty="0">
                <a:solidFill>
                  <a:srgbClr val="363951"/>
                </a:solidFill>
                <a:latin typeface="Montserrat"/>
              </a:rPr>
              <a:t>Koral Pnina Biton</a:t>
            </a:r>
          </a:p>
          <a:p>
            <a:pPr algn="ctr"/>
            <a:r>
              <a:rPr lang="en-US" sz="1400" b="1" dirty="0">
                <a:solidFill>
                  <a:srgbClr val="363951"/>
                </a:solidFill>
                <a:latin typeface="Montserrat"/>
              </a:rPr>
              <a:t>Topaz Eldori</a:t>
            </a:r>
          </a:p>
          <a:p>
            <a:pPr algn="ctr"/>
            <a:endParaRPr lang="en-US" dirty="0"/>
          </a:p>
          <a:p>
            <a:pPr algn="ctr"/>
            <a:endParaRPr lang="he-IL" dirty="0"/>
          </a:p>
        </p:txBody>
      </p:sp>
      <p:sp>
        <p:nvSpPr>
          <p:cNvPr id="7" name="TextBox 6">
            <a:extLst>
              <a:ext uri="{FF2B5EF4-FFF2-40B4-BE49-F238E27FC236}">
                <a16:creationId xmlns:a16="http://schemas.microsoft.com/office/drawing/2014/main" id="{D3066DC8-F05D-B27A-CF85-D2353CA6E2F8}"/>
              </a:ext>
            </a:extLst>
          </p:cNvPr>
          <p:cNvSpPr txBox="1"/>
          <p:nvPr/>
        </p:nvSpPr>
        <p:spPr>
          <a:xfrm rot="425997">
            <a:off x="6801487" y="2309284"/>
            <a:ext cx="1634550" cy="954107"/>
          </a:xfrm>
          <a:prstGeom prst="rect">
            <a:avLst/>
          </a:prstGeom>
          <a:noFill/>
        </p:spPr>
        <p:txBody>
          <a:bodyPr wrap="none" rtlCol="1">
            <a:spAutoFit/>
          </a:bodyPr>
          <a:lstStyle/>
          <a:p>
            <a:pPr algn="ctr"/>
            <a:r>
              <a:rPr lang="en-US" b="1" u="sng" dirty="0">
                <a:solidFill>
                  <a:srgbClr val="363951"/>
                </a:solidFill>
                <a:latin typeface="Montserrat"/>
              </a:rPr>
              <a:t>Supervisor:</a:t>
            </a:r>
          </a:p>
          <a:p>
            <a:pPr algn="ctr"/>
            <a:r>
              <a:rPr lang="en-US" b="1" dirty="0">
                <a:solidFill>
                  <a:srgbClr val="363951"/>
                </a:solidFill>
                <a:latin typeface="Montserrat"/>
              </a:rPr>
              <a:t>Dr. Anat Dahan</a:t>
            </a:r>
          </a:p>
          <a:p>
            <a:endParaRPr lang="en-US" dirty="0">
              <a:latin typeface="Montserrat" panose="00000500000000000000" pitchFamily="2" charset="0"/>
            </a:endParaRPr>
          </a:p>
          <a:p>
            <a:endParaRPr lang="he-IL" dirty="0">
              <a:latin typeface="Montserrat" panose="00000500000000000000" pitchFamily="2" charset="0"/>
            </a:endParaRPr>
          </a:p>
        </p:txBody>
      </p:sp>
      <p:sp>
        <p:nvSpPr>
          <p:cNvPr id="9" name="TextBox 8">
            <a:extLst>
              <a:ext uri="{FF2B5EF4-FFF2-40B4-BE49-F238E27FC236}">
                <a16:creationId xmlns:a16="http://schemas.microsoft.com/office/drawing/2014/main" id="{668B87A2-4168-2D81-304A-866AD81E3A94}"/>
              </a:ext>
            </a:extLst>
          </p:cNvPr>
          <p:cNvSpPr txBox="1"/>
          <p:nvPr/>
        </p:nvSpPr>
        <p:spPr>
          <a:xfrm rot="402002">
            <a:off x="3964742" y="4009703"/>
            <a:ext cx="6560288" cy="738664"/>
          </a:xfrm>
          <a:prstGeom prst="rect">
            <a:avLst/>
          </a:prstGeom>
          <a:noFill/>
        </p:spPr>
        <p:txBody>
          <a:bodyPr wrap="square">
            <a:spAutoFit/>
          </a:bodyPr>
          <a:lstStyle/>
          <a:p>
            <a:pPr algn="ctr"/>
            <a:endParaRPr lang="en-US" sz="1400" b="1" dirty="0">
              <a:solidFill>
                <a:srgbClr val="363951"/>
              </a:solidFill>
              <a:latin typeface="Montserrat"/>
            </a:endParaRPr>
          </a:p>
          <a:p>
            <a:pPr algn="ctr"/>
            <a:r>
              <a:rPr lang="en-US" sz="1400" b="1" u="sng" dirty="0">
                <a:solidFill>
                  <a:srgbClr val="363951"/>
                </a:solidFill>
                <a:latin typeface="Montserrat"/>
              </a:rPr>
              <a:t>Project Code:</a:t>
            </a:r>
          </a:p>
          <a:p>
            <a:pPr algn="ctr"/>
            <a:r>
              <a:rPr lang="en-US" sz="1400" b="1" dirty="0">
                <a:solidFill>
                  <a:srgbClr val="363951"/>
                </a:solidFill>
                <a:latin typeface="Montserrat"/>
              </a:rPr>
              <a:t>24-1-R-6</a:t>
            </a:r>
          </a:p>
        </p:txBody>
      </p:sp>
      <p:pic>
        <p:nvPicPr>
          <p:cNvPr id="14" name="Picture 13">
            <a:extLst>
              <a:ext uri="{FF2B5EF4-FFF2-40B4-BE49-F238E27FC236}">
                <a16:creationId xmlns:a16="http://schemas.microsoft.com/office/drawing/2014/main" id="{E64170D9-A9A7-9675-5306-9852F4CF5BAD}"/>
              </a:ext>
            </a:extLst>
          </p:cNvPr>
          <p:cNvPicPr>
            <a:picLocks noChangeAspect="1"/>
          </p:cNvPicPr>
          <p:nvPr/>
        </p:nvPicPr>
        <p:blipFill>
          <a:blip r:embed="rId4"/>
          <a:stretch>
            <a:fillRect/>
          </a:stretch>
        </p:blipFill>
        <p:spPr>
          <a:xfrm rot="423161">
            <a:off x="6488798" y="2990587"/>
            <a:ext cx="1946569" cy="104637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51"/>
                                        </p:tgtEl>
                                        <p:attrNameLst>
                                          <p:attrName>style.visibility</p:attrName>
                                        </p:attrNameLst>
                                      </p:cBhvr>
                                      <p:to>
                                        <p:strVal val="visible"/>
                                      </p:to>
                                    </p:set>
                                    <p:anim calcmode="lin" valueType="num">
                                      <p:cBhvr additive="base">
                                        <p:cTn id="7" dur="1600"/>
                                        <p:tgtEl>
                                          <p:spTgt spid="25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31343" y="1491469"/>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After an in-depth investigation of various possible thresholds and consultation with Dr. Anat Dahan, our supervisor, </a:t>
            </a:r>
            <a:r>
              <a:rPr lang="en-US" sz="1400" dirty="0">
                <a:solidFill>
                  <a:srgbClr val="000000"/>
                </a:solidFill>
                <a:latin typeface="Century Gothic" panose="020B0502020202020204" pitchFamily="34" charset="0"/>
                <a:cs typeface="Arial"/>
              </a:rPr>
              <a:t>and decided that an absolute threshold would be appropriate for our analysis. The threshold values we selected range from 0.4 to 0.7.</a:t>
            </a:r>
          </a:p>
          <a:p>
            <a:pPr marL="0" indent="0" algn="l" rtl="0"/>
            <a:endParaRPr lang="en-US" sz="1400" dirty="0">
              <a:solidFill>
                <a:srgbClr val="000000"/>
              </a:solidFill>
              <a:latin typeface="Century Gothic" panose="020B0502020202020204" pitchFamily="34" charset="0"/>
              <a:cs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Thresholding simplifies the network by focusing on the most significant connections, and this range was chosen based on related work using similar EEG data.</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This approach helps to highlight the most critical aspects of brain connectivity that may be relevant to differentiating between ADHD and Non-ADHD groups.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92521" y="22202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620064"/>
            <a:ext cx="9045505" cy="553968"/>
          </a:xfrm>
          <a:prstGeom prst="rect">
            <a:avLst/>
          </a:prstGeom>
          <a:noFill/>
        </p:spPr>
        <p:txBody>
          <a:bodyPr wrap="square">
            <a:spAutoFit/>
          </a:bodyPr>
          <a:lstStyle/>
          <a:p>
            <a:pPr algn="l" rtl="0"/>
            <a:r>
              <a:rPr lang="en-US" sz="2400" b="1" dirty="0"/>
              <a:t>Apply Threshold</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849169" y="638323"/>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D</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4535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459884"/>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After selecting and applying the threshold, we constructed a graph for all the segments of each patient. In this graph, the nodes represent the locations of the electrodes, and the edges indicate the functional connectivity between these locations</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We then presented the graph based on the 10-20 standard using 19 channels. The 10-20 system, is a globally accepted method for describing and positioning scalp electrodes during an EEG examination.</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553968"/>
          </a:xfrm>
          <a:prstGeom prst="rect">
            <a:avLst/>
          </a:prstGeom>
          <a:noFill/>
        </p:spPr>
        <p:txBody>
          <a:bodyPr wrap="square">
            <a:spAutoFit/>
          </a:bodyPr>
          <a:lstStyle/>
          <a:p>
            <a:pPr algn="l" rtl="0"/>
            <a:r>
              <a:rPr lang="en-US" sz="2400" b="1" dirty="0"/>
              <a:t>Build graphs for all patients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E</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9" name="תמונה 18">
            <a:extLst>
              <a:ext uri="{FF2B5EF4-FFF2-40B4-BE49-F238E27FC236}">
                <a16:creationId xmlns:a16="http://schemas.microsoft.com/office/drawing/2014/main" id="{370BD819-0BBE-66F6-3AF5-0F8BE28A6819}"/>
              </a:ext>
            </a:extLst>
          </p:cNvPr>
          <p:cNvPicPr>
            <a:picLocks noChangeAspect="1"/>
          </p:cNvPicPr>
          <p:nvPr/>
        </p:nvPicPr>
        <p:blipFill>
          <a:blip r:embed="rId3"/>
          <a:stretch>
            <a:fillRect/>
          </a:stretch>
        </p:blipFill>
        <p:spPr>
          <a:xfrm>
            <a:off x="6693399" y="3109864"/>
            <a:ext cx="1530244" cy="1439394"/>
          </a:xfrm>
          <a:prstGeom prst="rect">
            <a:avLst/>
          </a:prstGeom>
        </p:spPr>
      </p:pic>
      <p:pic>
        <p:nvPicPr>
          <p:cNvPr id="21" name="תמונה 20">
            <a:extLst>
              <a:ext uri="{FF2B5EF4-FFF2-40B4-BE49-F238E27FC236}">
                <a16:creationId xmlns:a16="http://schemas.microsoft.com/office/drawing/2014/main" id="{B89E878F-88C9-FAA7-7479-BBDD13D7952F}"/>
              </a:ext>
            </a:extLst>
          </p:cNvPr>
          <p:cNvPicPr>
            <a:picLocks noChangeAspect="1"/>
          </p:cNvPicPr>
          <p:nvPr/>
        </p:nvPicPr>
        <p:blipFill>
          <a:blip r:embed="rId4"/>
          <a:stretch>
            <a:fillRect/>
          </a:stretch>
        </p:blipFill>
        <p:spPr>
          <a:xfrm>
            <a:off x="4804843" y="3041668"/>
            <a:ext cx="1646325" cy="1521603"/>
          </a:xfrm>
          <a:prstGeom prst="rect">
            <a:avLst/>
          </a:prstGeom>
        </p:spPr>
      </p:pic>
      <p:sp>
        <p:nvSpPr>
          <p:cNvPr id="23" name="תיבת טקסט 22">
            <a:extLst>
              <a:ext uri="{FF2B5EF4-FFF2-40B4-BE49-F238E27FC236}">
                <a16:creationId xmlns:a16="http://schemas.microsoft.com/office/drawing/2014/main" id="{E816508F-7B36-1268-0FD4-9743F120C2EE}"/>
              </a:ext>
            </a:extLst>
          </p:cNvPr>
          <p:cNvSpPr txBox="1"/>
          <p:nvPr/>
        </p:nvSpPr>
        <p:spPr>
          <a:xfrm>
            <a:off x="7076880" y="4434408"/>
            <a:ext cx="1055054" cy="307777"/>
          </a:xfrm>
          <a:prstGeom prst="rect">
            <a:avLst/>
          </a:prstGeom>
          <a:noFill/>
        </p:spPr>
        <p:txBody>
          <a:bodyPr wrap="square">
            <a:spAutoFit/>
          </a:bodyPr>
          <a:lstStyle/>
          <a:p>
            <a:r>
              <a:rPr lang="en-US" sz="1400" dirty="0">
                <a:solidFill>
                  <a:srgbClr val="7952B3"/>
                </a:solidFill>
                <a:latin typeface="Century Gothic" panose="020B0502020202020204" pitchFamily="34" charset="0"/>
                <a:cs typeface="Arial"/>
                <a:sym typeface="Arial"/>
              </a:rPr>
              <a:t>ADHD</a:t>
            </a:r>
            <a:endParaRPr lang="he-IL" dirty="0">
              <a:solidFill>
                <a:srgbClr val="7952B3"/>
              </a:solidFill>
            </a:endParaRPr>
          </a:p>
        </p:txBody>
      </p:sp>
      <p:sp>
        <p:nvSpPr>
          <p:cNvPr id="24" name="תיבת טקסט 23">
            <a:extLst>
              <a:ext uri="{FF2B5EF4-FFF2-40B4-BE49-F238E27FC236}">
                <a16:creationId xmlns:a16="http://schemas.microsoft.com/office/drawing/2014/main" id="{579F0B6E-6489-9EA4-9ED4-2C70459DB27B}"/>
              </a:ext>
            </a:extLst>
          </p:cNvPr>
          <p:cNvSpPr txBox="1"/>
          <p:nvPr/>
        </p:nvSpPr>
        <p:spPr>
          <a:xfrm>
            <a:off x="5047074" y="4434408"/>
            <a:ext cx="1161861" cy="307777"/>
          </a:xfrm>
          <a:prstGeom prst="rect">
            <a:avLst/>
          </a:prstGeom>
          <a:noFill/>
        </p:spPr>
        <p:txBody>
          <a:bodyPr wrap="square">
            <a:spAutoFit/>
          </a:bodyPr>
          <a:lstStyle/>
          <a:p>
            <a:r>
              <a:rPr lang="en-US" sz="1400" dirty="0">
                <a:solidFill>
                  <a:srgbClr val="7952B3"/>
                </a:solidFill>
                <a:latin typeface="Century Gothic" panose="020B0502020202020204" pitchFamily="34" charset="0"/>
                <a:cs typeface="Arial"/>
                <a:sym typeface="Arial"/>
              </a:rPr>
              <a:t>Non-ADHD</a:t>
            </a:r>
            <a:endParaRPr lang="he-IL" dirty="0">
              <a:solidFill>
                <a:srgbClr val="7952B3"/>
              </a:solidFill>
            </a:endParaRPr>
          </a:p>
        </p:txBody>
      </p:sp>
    </p:spTree>
    <p:extLst>
      <p:ext uri="{BB962C8B-B14F-4D97-AF65-F5344CB8AC3E}">
        <p14:creationId xmlns:p14="http://schemas.microsoft.com/office/powerpoint/2010/main" val="2836075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pic>
        <p:nvPicPr>
          <p:cNvPr id="2" name="תמונה 1">
            <a:extLst>
              <a:ext uri="{FF2B5EF4-FFF2-40B4-BE49-F238E27FC236}">
                <a16:creationId xmlns:a16="http://schemas.microsoft.com/office/drawing/2014/main" id="{BB516B19-01F5-7DB4-3ACC-B3EE055E371C}"/>
              </a:ext>
            </a:extLst>
          </p:cNvPr>
          <p:cNvPicPr>
            <a:picLocks noChangeAspect="1"/>
          </p:cNvPicPr>
          <p:nvPr/>
        </p:nvPicPr>
        <p:blipFill>
          <a:blip r:embed="rId3"/>
          <a:stretch>
            <a:fillRect/>
          </a:stretch>
        </p:blipFill>
        <p:spPr>
          <a:xfrm>
            <a:off x="6156961" y="3207317"/>
            <a:ext cx="2488858" cy="1563388"/>
          </a:xfrm>
          <a:prstGeom prst="rect">
            <a:avLst/>
          </a:prstGeom>
        </p:spPr>
      </p:pic>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20016" y="1345099"/>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We chose to use the following measures to reach appropriate insights for the study:</a:t>
            </a:r>
          </a:p>
          <a:p>
            <a:pPr marL="0" indent="0" algn="l"/>
            <a:endParaRPr lang="en-US" sz="1400" dirty="0">
              <a:solidFill>
                <a:srgbClr val="000000"/>
              </a:solidFill>
              <a:latin typeface="Century Gothic" panose="020B0502020202020204" pitchFamily="34" charset="0"/>
              <a:cs typeface="Arial"/>
              <a:sym typeface="Arial"/>
            </a:endParaRPr>
          </a:p>
          <a:p>
            <a:pPr marL="0" indent="0"/>
            <a:r>
              <a:rPr lang="en-US" sz="1400" dirty="0">
                <a:solidFill>
                  <a:srgbClr val="000000"/>
                </a:solidFill>
                <a:latin typeface="Century Gothic" panose="020B0502020202020204" pitchFamily="34" charset="0"/>
                <a:sym typeface="Arial"/>
              </a:rPr>
              <a:t>Global Efficiency,  Clustering Coefficient ,Average Degree, Modularity and Average shortest path length</a:t>
            </a:r>
          </a:p>
          <a:p>
            <a:pPr marL="285750" indent="-285750" algn="l">
              <a:buFont typeface="Arial" panose="020B0604020202020204" pitchFamily="34" charset="0"/>
              <a:buChar char="•"/>
            </a:pPr>
            <a:endParaRPr lang="en-US" sz="12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We chose these measures because they provide insights into the structure and function of brain connectivity networks.</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The </a:t>
            </a:r>
            <a:r>
              <a:rPr lang="en-US" sz="1400" dirty="0">
                <a:solidFill>
                  <a:srgbClr val="000000"/>
                </a:solidFill>
                <a:latin typeface="Century Gothic" panose="020B0502020202020204" pitchFamily="34" charset="0"/>
                <a:cs typeface="Arial"/>
                <a:sym typeface="Arial"/>
              </a:rPr>
              <a:t>measures</a:t>
            </a:r>
            <a:r>
              <a:rPr lang="en-US" sz="1400" dirty="0">
                <a:solidFill>
                  <a:srgbClr val="000000"/>
                </a:solidFill>
                <a:latin typeface="Century Gothic" panose="020B0502020202020204" pitchFamily="34" charset="0"/>
                <a:cs typeface="Arial"/>
              </a:rPr>
              <a:t> were calculated for all segments of each patient.</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923299"/>
          </a:xfrm>
          <a:prstGeom prst="rect">
            <a:avLst/>
          </a:prstGeom>
          <a:noFill/>
        </p:spPr>
        <p:txBody>
          <a:bodyPr wrap="square">
            <a:spAutoFit/>
          </a:bodyPr>
          <a:lstStyle/>
          <a:p>
            <a:pPr algn="l" rtl="0"/>
            <a:r>
              <a:rPr lang="en-US" sz="2400" b="1" dirty="0"/>
              <a:t>Calculate graph measures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F</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70246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448788"/>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Global efficiency:  </a:t>
            </a:r>
            <a:r>
              <a:rPr lang="en-US" sz="1400" dirty="0">
                <a:solidFill>
                  <a:srgbClr val="000000"/>
                </a:solidFill>
                <a:latin typeface="Century Gothic" panose="020B0502020202020204" pitchFamily="34" charset="0"/>
                <a:cs typeface="Arial"/>
                <a:sym typeface="Arial"/>
              </a:rPr>
              <a:t>This measure how efficiently information can be transmitted across the entire network. It's the average of the shortest path lengths between all pairs of nodes.</a:t>
            </a:r>
          </a:p>
          <a:p>
            <a:pPr marL="285750" indent="-285750" algn="l" rtl="0">
              <a:buFont typeface="Arial" panose="020B0604020202020204" pitchFamily="34" charset="0"/>
              <a:buChar char="•"/>
            </a:pPr>
            <a:endParaRPr lang="en-US" sz="1400" u="sng"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Clustering Coefficient: </a:t>
            </a:r>
            <a:r>
              <a:rPr lang="en-US" sz="1400" dirty="0">
                <a:solidFill>
                  <a:srgbClr val="000000"/>
                </a:solidFill>
                <a:latin typeface="Century Gothic" panose="020B0502020202020204" pitchFamily="34" charset="0"/>
                <a:cs typeface="Arial"/>
                <a:sym typeface="Arial"/>
              </a:rPr>
              <a:t>The average of the local clustering coefficients (the local clustering coefficient of a node measures how close its neighbors are to being a complete graph.) of all nodes, indicating how clustered the network</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Average Degree: </a:t>
            </a:r>
            <a:r>
              <a:rPr lang="en-US" sz="1400" dirty="0">
                <a:solidFill>
                  <a:srgbClr val="000000"/>
                </a:solidFill>
                <a:latin typeface="Century Gothic" panose="020B0502020202020204" pitchFamily="34" charset="0"/>
                <a:cs typeface="Arial"/>
                <a:sym typeface="Arial"/>
              </a:rPr>
              <a:t>This is the average number of connections each node has in the network.</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923299"/>
          </a:xfrm>
          <a:prstGeom prst="rect">
            <a:avLst/>
          </a:prstGeom>
          <a:noFill/>
        </p:spPr>
        <p:txBody>
          <a:bodyPr wrap="square">
            <a:spAutoFit/>
          </a:bodyPr>
          <a:lstStyle/>
          <a:p>
            <a:pPr algn="l" rtl="0"/>
            <a:r>
              <a:rPr lang="en-US" sz="2400" b="1" dirty="0"/>
              <a:t>Calculate graph measures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F</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4" name="תמונה 3">
            <a:extLst>
              <a:ext uri="{FF2B5EF4-FFF2-40B4-BE49-F238E27FC236}">
                <a16:creationId xmlns:a16="http://schemas.microsoft.com/office/drawing/2014/main" id="{CC59EC6C-8EB3-47DD-4884-3EE9E6B059F6}"/>
              </a:ext>
            </a:extLst>
          </p:cNvPr>
          <p:cNvPicPr>
            <a:picLocks noChangeAspect="1"/>
          </p:cNvPicPr>
          <p:nvPr/>
        </p:nvPicPr>
        <p:blipFill>
          <a:blip r:embed="rId3"/>
          <a:stretch>
            <a:fillRect/>
          </a:stretch>
        </p:blipFill>
        <p:spPr>
          <a:xfrm>
            <a:off x="6516832" y="3472318"/>
            <a:ext cx="2001507" cy="1257256"/>
          </a:xfrm>
          <a:prstGeom prst="rect">
            <a:avLst/>
          </a:prstGeom>
        </p:spPr>
      </p:pic>
    </p:spTree>
    <p:extLst>
      <p:ext uri="{BB962C8B-B14F-4D97-AF65-F5344CB8AC3E}">
        <p14:creationId xmlns:p14="http://schemas.microsoft.com/office/powerpoint/2010/main" val="40482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448788"/>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Modularity</a:t>
            </a:r>
            <a:r>
              <a:rPr lang="en-US" sz="1400" dirty="0">
                <a:solidFill>
                  <a:srgbClr val="000000"/>
                </a:solidFill>
                <a:latin typeface="Century Gothic" panose="020B0502020202020204" pitchFamily="34" charset="0"/>
                <a:cs typeface="Arial"/>
                <a:sym typeface="Arial"/>
              </a:rPr>
              <a:t>: This measure shows how well the network can be divided into distinct communities or modules. It's determined based on a pre-defined community structure and reflects the quality of such division.</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Average shortest path length:</a:t>
            </a:r>
            <a:r>
              <a:rPr lang="en-US" sz="1400" dirty="0">
                <a:solidFill>
                  <a:srgbClr val="000000"/>
                </a:solidFill>
                <a:latin typeface="Century Gothic" panose="020B0502020202020204" pitchFamily="34" charset="0"/>
                <a:cs typeface="Arial"/>
                <a:sym typeface="Arial"/>
              </a:rPr>
              <a:t> This measure is defined as the average number of steps along the shortest paths for all possible pairs of network nodes. It is a measure of the efficiency of information or mass transport on a network.</a:t>
            </a:r>
          </a:p>
          <a:p>
            <a:pPr marL="285750" indent="-285750" algn="l" rtl="0">
              <a:buFont typeface="Arial" panose="020B0604020202020204" pitchFamily="34" charset="0"/>
              <a:buChar char="•"/>
            </a:pPr>
            <a:endParaRPr lang="en-US" sz="1400" u="sng" dirty="0">
              <a:solidFill>
                <a:srgbClr val="000000"/>
              </a:solidFill>
              <a:latin typeface="Century Gothic" panose="020B0502020202020204" pitchFamily="34" charset="0"/>
              <a:cs typeface="Arial"/>
              <a:sym typeface="Arial"/>
            </a:endParaRPr>
          </a:p>
          <a:p>
            <a:pPr marL="0" indent="0" algn="l" rtl="0"/>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923299"/>
          </a:xfrm>
          <a:prstGeom prst="rect">
            <a:avLst/>
          </a:prstGeom>
          <a:noFill/>
        </p:spPr>
        <p:txBody>
          <a:bodyPr wrap="square">
            <a:spAutoFit/>
          </a:bodyPr>
          <a:lstStyle/>
          <a:p>
            <a:pPr algn="l" rtl="0"/>
            <a:r>
              <a:rPr lang="en-US" sz="2400" b="1" dirty="0"/>
              <a:t>Calculate graph measures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F</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4" name="תמונה 3">
            <a:extLst>
              <a:ext uri="{FF2B5EF4-FFF2-40B4-BE49-F238E27FC236}">
                <a16:creationId xmlns:a16="http://schemas.microsoft.com/office/drawing/2014/main" id="{CC59EC6C-8EB3-47DD-4884-3EE9E6B059F6}"/>
              </a:ext>
            </a:extLst>
          </p:cNvPr>
          <p:cNvPicPr>
            <a:picLocks noChangeAspect="1"/>
          </p:cNvPicPr>
          <p:nvPr/>
        </p:nvPicPr>
        <p:blipFill>
          <a:blip r:embed="rId3"/>
          <a:stretch>
            <a:fillRect/>
          </a:stretch>
        </p:blipFill>
        <p:spPr>
          <a:xfrm>
            <a:off x="6112762" y="3218226"/>
            <a:ext cx="1847480" cy="1160503"/>
          </a:xfrm>
          <a:prstGeom prst="rect">
            <a:avLst/>
          </a:prstGeom>
        </p:spPr>
      </p:pic>
    </p:spTree>
    <p:extLst>
      <p:ext uri="{BB962C8B-B14F-4D97-AF65-F5344CB8AC3E}">
        <p14:creationId xmlns:p14="http://schemas.microsoft.com/office/powerpoint/2010/main" val="4259682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20016" y="1486745"/>
            <a:ext cx="8074127"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We chose to use in fast greedy algorithm. </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The algorithm  presents an efficient method for identifying communities within networks by maximizing modularity.</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By applying this algorithm to each segment for every patient, we calculate the communities within the brain network, and then present these communities visually in the graph for each segment during the task, both for ADHD and non-ADHD patients.</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615975" y="534875"/>
            <a:ext cx="9045505" cy="923299"/>
          </a:xfrm>
          <a:prstGeom prst="rect">
            <a:avLst/>
          </a:prstGeom>
          <a:noFill/>
        </p:spPr>
        <p:txBody>
          <a:bodyPr wrap="square">
            <a:spAutoFit/>
          </a:bodyPr>
          <a:lstStyle/>
          <a:p>
            <a:pPr algn="l" rtl="0"/>
            <a:r>
              <a:rPr lang="en-US" sz="2400" b="1" dirty="0"/>
              <a:t>Use community detection algorithm </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996722" y="527938"/>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G</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תיבת טקסט 9">
            <a:extLst>
              <a:ext uri="{FF2B5EF4-FFF2-40B4-BE49-F238E27FC236}">
                <a16:creationId xmlns:a16="http://schemas.microsoft.com/office/drawing/2014/main" id="{3EBD113B-A739-DAC4-B3D1-1387AB42DA2D}"/>
              </a:ext>
            </a:extLst>
          </p:cNvPr>
          <p:cNvSpPr txBox="1"/>
          <p:nvPr/>
        </p:nvSpPr>
        <p:spPr>
          <a:xfrm>
            <a:off x="924333" y="1142821"/>
            <a:ext cx="6102220" cy="338554"/>
          </a:xfrm>
          <a:prstGeom prst="rect">
            <a:avLst/>
          </a:prstGeom>
          <a:noFill/>
        </p:spPr>
        <p:txBody>
          <a:bodyPr wrap="square">
            <a:spAutoFit/>
          </a:bodyPr>
          <a:lstStyle/>
          <a:p>
            <a:pPr algn="l" rtl="0"/>
            <a:r>
              <a:rPr lang="en-US" sz="1600" b="1" dirty="0">
                <a:latin typeface="Grandstander ExtraBold" panose="020B0604020202020204" charset="0"/>
              </a:rPr>
              <a:t>Fast Greedy </a:t>
            </a:r>
            <a:endParaRPr lang="he-IL" sz="1600" b="1" dirty="0">
              <a:latin typeface="Grandstander ExtraBold" panose="020B0604020202020204" charset="0"/>
            </a:endParaRPr>
          </a:p>
        </p:txBody>
      </p:sp>
      <p:pic>
        <p:nvPicPr>
          <p:cNvPr id="17" name="תמונה 16">
            <a:extLst>
              <a:ext uri="{FF2B5EF4-FFF2-40B4-BE49-F238E27FC236}">
                <a16:creationId xmlns:a16="http://schemas.microsoft.com/office/drawing/2014/main" id="{C7A8F8A6-335B-2BA7-D091-12D309802033}"/>
              </a:ext>
            </a:extLst>
          </p:cNvPr>
          <p:cNvPicPr>
            <a:picLocks noChangeAspect="1"/>
          </p:cNvPicPr>
          <p:nvPr/>
        </p:nvPicPr>
        <p:blipFill>
          <a:blip r:embed="rId3"/>
          <a:stretch>
            <a:fillRect/>
          </a:stretch>
        </p:blipFill>
        <p:spPr>
          <a:xfrm>
            <a:off x="6767234" y="3284114"/>
            <a:ext cx="1453900" cy="1433130"/>
          </a:xfrm>
          <a:prstGeom prst="rect">
            <a:avLst/>
          </a:prstGeom>
        </p:spPr>
      </p:pic>
    </p:spTree>
    <p:extLst>
      <p:ext uri="{BB962C8B-B14F-4D97-AF65-F5344CB8AC3E}">
        <p14:creationId xmlns:p14="http://schemas.microsoft.com/office/powerpoint/2010/main" val="356740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643372" y="1349822"/>
            <a:ext cx="8074127"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We are interested in understanding the differences between the ADHD and control groups. we calculated the average of the measures for the two groups, the ADHD group and the control group.</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645793" y="775778"/>
            <a:ext cx="9045505" cy="923299"/>
          </a:xfrm>
          <a:prstGeom prst="rect">
            <a:avLst/>
          </a:prstGeom>
          <a:noFill/>
        </p:spPr>
        <p:txBody>
          <a:bodyPr wrap="square">
            <a:spAutoFit/>
          </a:bodyPr>
          <a:lstStyle/>
          <a:p>
            <a:pPr algn="l" rtl="0"/>
            <a:r>
              <a:rPr lang="en-US" sz="2400" b="1" dirty="0"/>
              <a:t>Identifying differences between groups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980820" y="775778"/>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H</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026" name="Picture 2" descr="Two Groups Stock Illustrations – 982 Two Groups Stock Illustrations,  Vectors &amp; Clipart - Dreamstime">
            <a:extLst>
              <a:ext uri="{FF2B5EF4-FFF2-40B4-BE49-F238E27FC236}">
                <a16:creationId xmlns:a16="http://schemas.microsoft.com/office/drawing/2014/main" id="{3D41774E-37E1-D13D-4FD9-8639CC4FC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626" y="2686146"/>
            <a:ext cx="250507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תמונה 1">
            <a:extLst>
              <a:ext uri="{FF2B5EF4-FFF2-40B4-BE49-F238E27FC236}">
                <a16:creationId xmlns:a16="http://schemas.microsoft.com/office/drawing/2014/main" id="{969C39D8-4088-E77B-23F8-273FF3006285}"/>
              </a:ext>
            </a:extLst>
          </p:cNvPr>
          <p:cNvPicPr>
            <a:picLocks noChangeAspect="1"/>
          </p:cNvPicPr>
          <p:nvPr/>
        </p:nvPicPr>
        <p:blipFill>
          <a:blip r:embed="rId4"/>
          <a:stretch>
            <a:fillRect/>
          </a:stretch>
        </p:blipFill>
        <p:spPr>
          <a:xfrm>
            <a:off x="3583529" y="2154827"/>
            <a:ext cx="5062289" cy="2623175"/>
          </a:xfrm>
          <a:prstGeom prst="rect">
            <a:avLst/>
          </a:prstGeom>
        </p:spPr>
      </p:pic>
    </p:spTree>
    <p:extLst>
      <p:ext uri="{BB962C8B-B14F-4D97-AF65-F5344CB8AC3E}">
        <p14:creationId xmlns:p14="http://schemas.microsoft.com/office/powerpoint/2010/main" val="865118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2309323" y="239069"/>
            <a:ext cx="7450800" cy="592200"/>
          </a:xfrm>
        </p:spPr>
        <p:txBody>
          <a:bodyPr/>
          <a:lstStyle/>
          <a:p>
            <a:pPr algn="l" rtl="0"/>
            <a:r>
              <a:rPr lang="en-US" sz="3600" b="1" dirty="0"/>
              <a:t>demonstration</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900241" y="-25378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Our System">
            <a:hlinkClick r:id="" action="ppaction://media"/>
            <a:extLst>
              <a:ext uri="{FF2B5EF4-FFF2-40B4-BE49-F238E27FC236}">
                <a16:creationId xmlns:a16="http://schemas.microsoft.com/office/drawing/2014/main" id="{1304E311-E0C8-0E65-6A35-F482DBC422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9615" y="747857"/>
            <a:ext cx="7509510" cy="3949012"/>
          </a:xfrm>
          <a:prstGeom prst="rect">
            <a:avLst/>
          </a:prstGeom>
        </p:spPr>
      </p:pic>
    </p:spTree>
    <p:extLst>
      <p:ext uri="{BB962C8B-B14F-4D97-AF65-F5344CB8AC3E}">
        <p14:creationId xmlns:p14="http://schemas.microsoft.com/office/powerpoint/2010/main" val="366972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778576" y="470389"/>
            <a:ext cx="7450800" cy="592200"/>
          </a:xfrm>
        </p:spPr>
        <p:txBody>
          <a:bodyPr/>
          <a:lstStyle/>
          <a:p>
            <a:pPr rtl="0"/>
            <a:r>
              <a:rPr lang="en-US" sz="3600" b="1" dirty="0"/>
              <a:t>Results</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504;p82">
            <a:extLst>
              <a:ext uri="{FF2B5EF4-FFF2-40B4-BE49-F238E27FC236}">
                <a16:creationId xmlns:a16="http://schemas.microsoft.com/office/drawing/2014/main" id="{2ADD1404-4AE0-808E-072D-6404837DB816}"/>
              </a:ext>
            </a:extLst>
          </p:cNvPr>
          <p:cNvSpPr txBox="1">
            <a:spLocks/>
          </p:cNvSpPr>
          <p:nvPr/>
        </p:nvSpPr>
        <p:spPr>
          <a:xfrm>
            <a:off x="662526" y="1258356"/>
            <a:ext cx="8074127"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We </a:t>
            </a:r>
            <a:r>
              <a:rPr lang="en-US" sz="1400" dirty="0">
                <a:solidFill>
                  <a:srgbClr val="000000"/>
                </a:solidFill>
                <a:latin typeface="Century Gothic" panose="020B0502020202020204" pitchFamily="34" charset="0"/>
                <a:cs typeface="Arial"/>
              </a:rPr>
              <a:t>will show an example using one patient with ADHD and one without ADHD. We will examine different segments during the task and explain what the graphs reveal</a:t>
            </a:r>
            <a:endParaRPr lang="he-IL" sz="1400" dirty="0">
              <a:solidFill>
                <a:srgbClr val="000000"/>
              </a:solidFill>
              <a:latin typeface="Century Gothic" panose="020B0502020202020204" pitchFamily="34" charset="0"/>
              <a:cs typeface="Arial"/>
            </a:endParaRP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7" name="קבוצה 16">
            <a:extLst>
              <a:ext uri="{FF2B5EF4-FFF2-40B4-BE49-F238E27FC236}">
                <a16:creationId xmlns:a16="http://schemas.microsoft.com/office/drawing/2014/main" id="{C97672D8-CAE7-684F-C58D-EC0E43879074}"/>
              </a:ext>
            </a:extLst>
          </p:cNvPr>
          <p:cNvGrpSpPr/>
          <p:nvPr/>
        </p:nvGrpSpPr>
        <p:grpSpPr>
          <a:xfrm>
            <a:off x="843283" y="2125747"/>
            <a:ext cx="4012873" cy="2415774"/>
            <a:chOff x="778576" y="1975602"/>
            <a:chExt cx="4012873" cy="2495839"/>
          </a:xfrm>
        </p:grpSpPr>
        <p:pic>
          <p:nvPicPr>
            <p:cNvPr id="14" name="תמונה 13">
              <a:extLst>
                <a:ext uri="{FF2B5EF4-FFF2-40B4-BE49-F238E27FC236}">
                  <a16:creationId xmlns:a16="http://schemas.microsoft.com/office/drawing/2014/main" id="{3F443295-4135-1A29-3458-6C04C5A215EE}"/>
                </a:ext>
              </a:extLst>
            </p:cNvPr>
            <p:cNvPicPr>
              <a:picLocks noChangeAspect="1"/>
            </p:cNvPicPr>
            <p:nvPr/>
          </p:nvPicPr>
          <p:blipFill>
            <a:blip r:embed="rId3"/>
            <a:stretch>
              <a:fillRect/>
            </a:stretch>
          </p:blipFill>
          <p:spPr>
            <a:xfrm>
              <a:off x="943677" y="1975602"/>
              <a:ext cx="3847772" cy="2495839"/>
            </a:xfrm>
            <a:prstGeom prst="rect">
              <a:avLst/>
            </a:prstGeom>
          </p:spPr>
        </p:pic>
        <p:pic>
          <p:nvPicPr>
            <p:cNvPr id="16" name="תמונה 15">
              <a:extLst>
                <a:ext uri="{FF2B5EF4-FFF2-40B4-BE49-F238E27FC236}">
                  <a16:creationId xmlns:a16="http://schemas.microsoft.com/office/drawing/2014/main" id="{71FA5257-C3A4-D15B-4DEC-C4AD35C5D661}"/>
                </a:ext>
              </a:extLst>
            </p:cNvPr>
            <p:cNvPicPr>
              <a:picLocks noChangeAspect="1"/>
            </p:cNvPicPr>
            <p:nvPr/>
          </p:nvPicPr>
          <p:blipFill>
            <a:blip r:embed="rId4"/>
            <a:stretch>
              <a:fillRect/>
            </a:stretch>
          </p:blipFill>
          <p:spPr>
            <a:xfrm>
              <a:off x="778576" y="2434455"/>
              <a:ext cx="1758884" cy="704521"/>
            </a:xfrm>
            <a:prstGeom prst="rect">
              <a:avLst/>
            </a:prstGeom>
          </p:spPr>
        </p:pic>
      </p:grpSp>
      <p:grpSp>
        <p:nvGrpSpPr>
          <p:cNvPr id="13" name="קבוצה 12">
            <a:extLst>
              <a:ext uri="{FF2B5EF4-FFF2-40B4-BE49-F238E27FC236}">
                <a16:creationId xmlns:a16="http://schemas.microsoft.com/office/drawing/2014/main" id="{7FD3DB2D-D0D0-18EE-1BA6-BF2133CBD9EE}"/>
              </a:ext>
            </a:extLst>
          </p:cNvPr>
          <p:cNvGrpSpPr/>
          <p:nvPr/>
        </p:nvGrpSpPr>
        <p:grpSpPr>
          <a:xfrm>
            <a:off x="4864652" y="2251264"/>
            <a:ext cx="3688515" cy="2290257"/>
            <a:chOff x="4869552" y="2420508"/>
            <a:chExt cx="3431165" cy="2125747"/>
          </a:xfrm>
        </p:grpSpPr>
        <p:pic>
          <p:nvPicPr>
            <p:cNvPr id="11" name="תמונה 10">
              <a:extLst>
                <a:ext uri="{FF2B5EF4-FFF2-40B4-BE49-F238E27FC236}">
                  <a16:creationId xmlns:a16="http://schemas.microsoft.com/office/drawing/2014/main" id="{FD47424F-A037-8380-38AB-A9ED3E452DFC}"/>
                </a:ext>
              </a:extLst>
            </p:cNvPr>
            <p:cNvPicPr>
              <a:picLocks noChangeAspect="1"/>
            </p:cNvPicPr>
            <p:nvPr/>
          </p:nvPicPr>
          <p:blipFill>
            <a:blip r:embed="rId5"/>
            <a:stretch>
              <a:fillRect/>
            </a:stretch>
          </p:blipFill>
          <p:spPr>
            <a:xfrm>
              <a:off x="5055332" y="2420508"/>
              <a:ext cx="3245385" cy="2125747"/>
            </a:xfrm>
            <a:prstGeom prst="rect">
              <a:avLst/>
            </a:prstGeom>
          </p:spPr>
        </p:pic>
        <p:pic>
          <p:nvPicPr>
            <p:cNvPr id="32" name="תמונה 31">
              <a:extLst>
                <a:ext uri="{FF2B5EF4-FFF2-40B4-BE49-F238E27FC236}">
                  <a16:creationId xmlns:a16="http://schemas.microsoft.com/office/drawing/2014/main" id="{72638FDF-6787-00AA-CB56-14B22478CE9F}"/>
                </a:ext>
              </a:extLst>
            </p:cNvPr>
            <p:cNvPicPr>
              <a:picLocks noChangeAspect="1"/>
            </p:cNvPicPr>
            <p:nvPr/>
          </p:nvPicPr>
          <p:blipFill>
            <a:blip r:embed="rId6"/>
            <a:stretch>
              <a:fillRect/>
            </a:stretch>
          </p:blipFill>
          <p:spPr>
            <a:xfrm>
              <a:off x="4869552" y="2620898"/>
              <a:ext cx="1540212" cy="755667"/>
            </a:xfrm>
            <a:prstGeom prst="rect">
              <a:avLst/>
            </a:prstGeom>
          </p:spPr>
        </p:pic>
      </p:grpSp>
    </p:spTree>
    <p:extLst>
      <p:ext uri="{BB962C8B-B14F-4D97-AF65-F5344CB8AC3E}">
        <p14:creationId xmlns:p14="http://schemas.microsoft.com/office/powerpoint/2010/main" val="51079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1134631" y="465988"/>
            <a:ext cx="7450800" cy="592200"/>
          </a:xfrm>
        </p:spPr>
        <p:txBody>
          <a:bodyPr/>
          <a:lstStyle/>
          <a:p>
            <a:r>
              <a:rPr lang="en-US" sz="3600" b="1" dirty="0"/>
              <a:t>Results</a:t>
            </a:r>
            <a:br>
              <a:rPr lang="en-US" sz="3600" b="1" dirty="0"/>
            </a:br>
            <a:endParaRPr lang="en-US" sz="3600" b="1" dirty="0"/>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6876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504;p82">
            <a:extLst>
              <a:ext uri="{FF2B5EF4-FFF2-40B4-BE49-F238E27FC236}">
                <a16:creationId xmlns:a16="http://schemas.microsoft.com/office/drawing/2014/main" id="{1B3A6738-04AD-B2D8-A20D-4500E301C647}"/>
              </a:ext>
            </a:extLst>
          </p:cNvPr>
          <p:cNvSpPr txBox="1">
            <a:spLocks/>
          </p:cNvSpPr>
          <p:nvPr/>
        </p:nvSpPr>
        <p:spPr>
          <a:xfrm>
            <a:off x="758908" y="838944"/>
            <a:ext cx="8074127" cy="180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0" indent="0" algn="l"/>
            <a:endParaRPr lang="en-US" sz="1400" dirty="0">
              <a:solidFill>
                <a:srgbClr val="000000"/>
              </a:solidFill>
              <a:latin typeface="Century Gothic" panose="020B0502020202020204" pitchFamily="34" charset="0"/>
              <a:cs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The screenshots illustrate the results of community detection in the brain networks of a Non-ADHD patient and an ADHD patient using a fast greedy algorithm. </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The Non-ADHD patient shows multiple well-connected communities, indicating structured and efficient brain function. In contrast, the ADHD patient has fewer and more fragmented communities, suggesting reduced coordination between brain regions</a:t>
            </a:r>
            <a:r>
              <a:rPr lang="en-US" sz="1600" dirty="0"/>
              <a:t>.</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27" name="קבוצה 26">
            <a:extLst>
              <a:ext uri="{FF2B5EF4-FFF2-40B4-BE49-F238E27FC236}">
                <a16:creationId xmlns:a16="http://schemas.microsoft.com/office/drawing/2014/main" id="{7FCBDAF7-C062-FCE5-6D2F-0E786A0F06C8}"/>
              </a:ext>
            </a:extLst>
          </p:cNvPr>
          <p:cNvGrpSpPr/>
          <p:nvPr/>
        </p:nvGrpSpPr>
        <p:grpSpPr>
          <a:xfrm>
            <a:off x="4795972" y="2610491"/>
            <a:ext cx="3677589" cy="2049221"/>
            <a:chOff x="4861022" y="1070155"/>
            <a:chExt cx="3677589" cy="2049221"/>
          </a:xfrm>
        </p:grpSpPr>
        <p:pic>
          <p:nvPicPr>
            <p:cNvPr id="24" name="תמונה 23">
              <a:extLst>
                <a:ext uri="{FF2B5EF4-FFF2-40B4-BE49-F238E27FC236}">
                  <a16:creationId xmlns:a16="http://schemas.microsoft.com/office/drawing/2014/main" id="{C29726F8-8140-ABD5-ECD2-8DAE9492F900}"/>
                </a:ext>
              </a:extLst>
            </p:cNvPr>
            <p:cNvPicPr>
              <a:picLocks noChangeAspect="1"/>
            </p:cNvPicPr>
            <p:nvPr/>
          </p:nvPicPr>
          <p:blipFill>
            <a:blip r:embed="rId3"/>
            <a:stretch>
              <a:fillRect/>
            </a:stretch>
          </p:blipFill>
          <p:spPr>
            <a:xfrm>
              <a:off x="5386550" y="1070155"/>
              <a:ext cx="3152061" cy="2049221"/>
            </a:xfrm>
            <a:prstGeom prst="rect">
              <a:avLst/>
            </a:prstGeom>
          </p:spPr>
        </p:pic>
        <p:pic>
          <p:nvPicPr>
            <p:cNvPr id="26" name="תמונה 25">
              <a:extLst>
                <a:ext uri="{FF2B5EF4-FFF2-40B4-BE49-F238E27FC236}">
                  <a16:creationId xmlns:a16="http://schemas.microsoft.com/office/drawing/2014/main" id="{A125B5CF-30F7-ADAD-CE61-8F89143BBAA6}"/>
                </a:ext>
              </a:extLst>
            </p:cNvPr>
            <p:cNvPicPr>
              <a:picLocks noChangeAspect="1"/>
            </p:cNvPicPr>
            <p:nvPr/>
          </p:nvPicPr>
          <p:blipFill>
            <a:blip r:embed="rId4"/>
            <a:stretch>
              <a:fillRect/>
            </a:stretch>
          </p:blipFill>
          <p:spPr>
            <a:xfrm>
              <a:off x="4861022" y="1538988"/>
              <a:ext cx="1752802" cy="859104"/>
            </a:xfrm>
            <a:prstGeom prst="rect">
              <a:avLst/>
            </a:prstGeom>
          </p:spPr>
        </p:pic>
      </p:grpSp>
      <p:grpSp>
        <p:nvGrpSpPr>
          <p:cNvPr id="31" name="קבוצה 30">
            <a:extLst>
              <a:ext uri="{FF2B5EF4-FFF2-40B4-BE49-F238E27FC236}">
                <a16:creationId xmlns:a16="http://schemas.microsoft.com/office/drawing/2014/main" id="{FC8BB115-DCDB-F1DD-FD35-931087F2899B}"/>
              </a:ext>
            </a:extLst>
          </p:cNvPr>
          <p:cNvGrpSpPr/>
          <p:nvPr/>
        </p:nvGrpSpPr>
        <p:grpSpPr>
          <a:xfrm>
            <a:off x="814993" y="2671201"/>
            <a:ext cx="3335303" cy="1988511"/>
            <a:chOff x="627083" y="1158190"/>
            <a:chExt cx="3335303" cy="1988511"/>
          </a:xfrm>
        </p:grpSpPr>
        <p:pic>
          <p:nvPicPr>
            <p:cNvPr id="29" name="תמונה 28">
              <a:extLst>
                <a:ext uri="{FF2B5EF4-FFF2-40B4-BE49-F238E27FC236}">
                  <a16:creationId xmlns:a16="http://schemas.microsoft.com/office/drawing/2014/main" id="{A2B16970-B49E-7889-E943-F43C5FAEA618}"/>
                </a:ext>
              </a:extLst>
            </p:cNvPr>
            <p:cNvPicPr>
              <a:picLocks noChangeAspect="1"/>
            </p:cNvPicPr>
            <p:nvPr/>
          </p:nvPicPr>
          <p:blipFill>
            <a:blip r:embed="rId5"/>
            <a:stretch>
              <a:fillRect/>
            </a:stretch>
          </p:blipFill>
          <p:spPr>
            <a:xfrm>
              <a:off x="946721" y="1158190"/>
              <a:ext cx="3015665" cy="1988511"/>
            </a:xfrm>
            <a:prstGeom prst="rect">
              <a:avLst/>
            </a:prstGeom>
          </p:spPr>
        </p:pic>
        <p:pic>
          <p:nvPicPr>
            <p:cNvPr id="30" name="תמונה 29">
              <a:extLst>
                <a:ext uri="{FF2B5EF4-FFF2-40B4-BE49-F238E27FC236}">
                  <a16:creationId xmlns:a16="http://schemas.microsoft.com/office/drawing/2014/main" id="{CDF93C7E-033D-632D-DFB5-3BBD3A457F40}"/>
                </a:ext>
              </a:extLst>
            </p:cNvPr>
            <p:cNvPicPr>
              <a:picLocks noChangeAspect="1"/>
            </p:cNvPicPr>
            <p:nvPr/>
          </p:nvPicPr>
          <p:blipFill>
            <a:blip r:embed="rId4"/>
            <a:stretch>
              <a:fillRect/>
            </a:stretch>
          </p:blipFill>
          <p:spPr>
            <a:xfrm>
              <a:off x="627083" y="1679567"/>
              <a:ext cx="1514034" cy="742076"/>
            </a:xfrm>
            <a:prstGeom prst="rect">
              <a:avLst/>
            </a:prstGeom>
          </p:spPr>
        </p:pic>
      </p:grpSp>
    </p:spTree>
    <p:extLst>
      <p:ext uri="{BB962C8B-B14F-4D97-AF65-F5344CB8AC3E}">
        <p14:creationId xmlns:p14="http://schemas.microsoft.com/office/powerpoint/2010/main" val="377684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846600" y="531595"/>
            <a:ext cx="7450800" cy="592200"/>
          </a:xfrm>
        </p:spPr>
        <p:txBody>
          <a:bodyPr/>
          <a:lstStyle/>
          <a:p>
            <a:r>
              <a:rPr lang="en-US" sz="3600" dirty="0"/>
              <a:t>Table Of Content</a:t>
            </a:r>
          </a:p>
        </p:txBody>
      </p:sp>
      <p:grpSp>
        <p:nvGrpSpPr>
          <p:cNvPr id="8" name="Google Shape;2624;p56">
            <a:extLst>
              <a:ext uri="{FF2B5EF4-FFF2-40B4-BE49-F238E27FC236}">
                <a16:creationId xmlns:a16="http://schemas.microsoft.com/office/drawing/2014/main" id="{0223ACC9-B5C1-1E0A-ADA8-D8AABB84AB64}"/>
              </a:ext>
            </a:extLst>
          </p:cNvPr>
          <p:cNvGrpSpPr/>
          <p:nvPr/>
        </p:nvGrpSpPr>
        <p:grpSpPr>
          <a:xfrm rot="18527896">
            <a:off x="7516376" y="182177"/>
            <a:ext cx="1902958" cy="1155447"/>
            <a:chOff x="4779189" y="1569675"/>
            <a:chExt cx="1182836" cy="718200"/>
          </a:xfrm>
        </p:grpSpPr>
        <p:sp>
          <p:nvSpPr>
            <p:cNvPr id="9" name="Google Shape;2625;p56">
              <a:extLst>
                <a:ext uri="{FF2B5EF4-FFF2-40B4-BE49-F238E27FC236}">
                  <a16:creationId xmlns:a16="http://schemas.microsoft.com/office/drawing/2014/main" id="{24AF216C-0BBE-AA8F-903A-843B54A29721}"/>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626;p56">
              <a:extLst>
                <a:ext uri="{FF2B5EF4-FFF2-40B4-BE49-F238E27FC236}">
                  <a16:creationId xmlns:a16="http://schemas.microsoft.com/office/drawing/2014/main" id="{35B8D12C-2682-2E90-8FD7-31AD3B9B5CFF}"/>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27;p56">
              <a:extLst>
                <a:ext uri="{FF2B5EF4-FFF2-40B4-BE49-F238E27FC236}">
                  <a16:creationId xmlns:a16="http://schemas.microsoft.com/office/drawing/2014/main" id="{F848C113-0ED6-D062-6090-3E8B781FFEFA}"/>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8;p56">
              <a:extLst>
                <a:ext uri="{FF2B5EF4-FFF2-40B4-BE49-F238E27FC236}">
                  <a16:creationId xmlns:a16="http://schemas.microsoft.com/office/drawing/2014/main" id="{D437D700-B80A-AD99-A68A-C0BD4695DFAD}"/>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629;p56">
              <a:extLst>
                <a:ext uri="{FF2B5EF4-FFF2-40B4-BE49-F238E27FC236}">
                  <a16:creationId xmlns:a16="http://schemas.microsoft.com/office/drawing/2014/main" id="{A0BCD731-5CD1-4EDD-9198-B8459DBA6C31}"/>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0;p56">
              <a:extLst>
                <a:ext uri="{FF2B5EF4-FFF2-40B4-BE49-F238E27FC236}">
                  <a16:creationId xmlns:a16="http://schemas.microsoft.com/office/drawing/2014/main" id="{1776EC6B-EFFD-0560-C713-EB720F86BD5D}"/>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Freeform 3">
            <a:extLst>
              <a:ext uri="{FF2B5EF4-FFF2-40B4-BE49-F238E27FC236}">
                <a16:creationId xmlns:a16="http://schemas.microsoft.com/office/drawing/2014/main" id="{9907BDE0-EEB6-D548-BED7-DDD62C87CA3A}"/>
              </a:ext>
            </a:extLst>
          </p:cNvPr>
          <p:cNvSpPr>
            <a:spLocks noChangeArrowheads="1"/>
          </p:cNvSpPr>
          <p:nvPr/>
        </p:nvSpPr>
        <p:spPr bwMode="auto">
          <a:xfrm>
            <a:off x="886235" y="1712360"/>
            <a:ext cx="3301447" cy="2899545"/>
          </a:xfrm>
          <a:custGeom>
            <a:avLst/>
            <a:gdLst>
              <a:gd name="T0" fmla="*/ 8846 w 8948"/>
              <a:gd name="T1" fmla="*/ 3589 h 7860"/>
              <a:gd name="T2" fmla="*/ 8846 w 8948"/>
              <a:gd name="T3" fmla="*/ 3589 h 7860"/>
              <a:gd name="T4" fmla="*/ 8796 w 8948"/>
              <a:gd name="T5" fmla="*/ 3488 h 7860"/>
              <a:gd name="T6" fmla="*/ 8947 w 8948"/>
              <a:gd name="T7" fmla="*/ 2957 h 7860"/>
              <a:gd name="T8" fmla="*/ 8265 w 8948"/>
              <a:gd name="T9" fmla="*/ 1971 h 7860"/>
              <a:gd name="T10" fmla="*/ 7835 w 8948"/>
              <a:gd name="T11" fmla="*/ 1289 h 7860"/>
              <a:gd name="T12" fmla="*/ 7026 w 8948"/>
              <a:gd name="T13" fmla="*/ 834 h 7860"/>
              <a:gd name="T14" fmla="*/ 6091 w 8948"/>
              <a:gd name="T15" fmla="*/ 252 h 7860"/>
              <a:gd name="T16" fmla="*/ 5687 w 8948"/>
              <a:gd name="T17" fmla="*/ 328 h 7860"/>
              <a:gd name="T18" fmla="*/ 5055 w 8948"/>
              <a:gd name="T19" fmla="*/ 0 h 7860"/>
              <a:gd name="T20" fmla="*/ 4550 w 8948"/>
              <a:gd name="T21" fmla="*/ 202 h 7860"/>
              <a:gd name="T22" fmla="*/ 3690 w 8948"/>
              <a:gd name="T23" fmla="*/ 75 h 7860"/>
              <a:gd name="T24" fmla="*/ 2629 w 8948"/>
              <a:gd name="T25" fmla="*/ 581 h 7860"/>
              <a:gd name="T26" fmla="*/ 2350 w 8948"/>
              <a:gd name="T27" fmla="*/ 531 h 7860"/>
              <a:gd name="T28" fmla="*/ 1870 w 8948"/>
              <a:gd name="T29" fmla="*/ 682 h 7860"/>
              <a:gd name="T30" fmla="*/ 1870 w 8948"/>
              <a:gd name="T31" fmla="*/ 682 h 7860"/>
              <a:gd name="T32" fmla="*/ 1870 w 8948"/>
              <a:gd name="T33" fmla="*/ 682 h 7860"/>
              <a:gd name="T34" fmla="*/ 1618 w 8948"/>
              <a:gd name="T35" fmla="*/ 1036 h 7860"/>
              <a:gd name="T36" fmla="*/ 1567 w 8948"/>
              <a:gd name="T37" fmla="*/ 1036 h 7860"/>
              <a:gd name="T38" fmla="*/ 505 w 8948"/>
              <a:gd name="T39" fmla="*/ 2097 h 7860"/>
              <a:gd name="T40" fmla="*/ 505 w 8948"/>
              <a:gd name="T41" fmla="*/ 2123 h 7860"/>
              <a:gd name="T42" fmla="*/ 75 w 8948"/>
              <a:gd name="T43" fmla="*/ 3539 h 7860"/>
              <a:gd name="T44" fmla="*/ 884 w 8948"/>
              <a:gd name="T45" fmla="*/ 4827 h 7860"/>
              <a:gd name="T46" fmla="*/ 935 w 8948"/>
              <a:gd name="T47" fmla="*/ 4853 h 7860"/>
              <a:gd name="T48" fmla="*/ 1288 w 8948"/>
              <a:gd name="T49" fmla="*/ 4878 h 7860"/>
              <a:gd name="T50" fmla="*/ 1592 w 8948"/>
              <a:gd name="T51" fmla="*/ 4777 h 7860"/>
              <a:gd name="T52" fmla="*/ 2047 w 8948"/>
              <a:gd name="T53" fmla="*/ 4928 h 7860"/>
              <a:gd name="T54" fmla="*/ 2376 w 8948"/>
              <a:gd name="T55" fmla="*/ 4853 h 7860"/>
              <a:gd name="T56" fmla="*/ 2553 w 8948"/>
              <a:gd name="T57" fmla="*/ 5358 h 7860"/>
              <a:gd name="T58" fmla="*/ 3715 w 8948"/>
              <a:gd name="T59" fmla="*/ 5864 h 7860"/>
              <a:gd name="T60" fmla="*/ 4119 w 8948"/>
              <a:gd name="T61" fmla="*/ 5990 h 7860"/>
              <a:gd name="T62" fmla="*/ 5561 w 8948"/>
              <a:gd name="T63" fmla="*/ 7859 h 7860"/>
              <a:gd name="T64" fmla="*/ 6395 w 8948"/>
              <a:gd name="T65" fmla="*/ 7859 h 7860"/>
              <a:gd name="T66" fmla="*/ 6217 w 8948"/>
              <a:gd name="T67" fmla="*/ 6672 h 7860"/>
              <a:gd name="T68" fmla="*/ 6217 w 8948"/>
              <a:gd name="T69" fmla="*/ 6672 h 7860"/>
              <a:gd name="T70" fmla="*/ 6597 w 8948"/>
              <a:gd name="T71" fmla="*/ 6722 h 7860"/>
              <a:gd name="T72" fmla="*/ 7456 w 8948"/>
              <a:gd name="T73" fmla="*/ 6470 h 7860"/>
              <a:gd name="T74" fmla="*/ 7608 w 8948"/>
              <a:gd name="T75" fmla="*/ 6368 h 7860"/>
              <a:gd name="T76" fmla="*/ 8113 w 8948"/>
              <a:gd name="T77" fmla="*/ 5485 h 7860"/>
              <a:gd name="T78" fmla="*/ 8113 w 8948"/>
              <a:gd name="T79" fmla="*/ 5485 h 7860"/>
              <a:gd name="T80" fmla="*/ 8113 w 8948"/>
              <a:gd name="T81" fmla="*/ 5485 h 7860"/>
              <a:gd name="T82" fmla="*/ 8113 w 8948"/>
              <a:gd name="T83" fmla="*/ 5383 h 7860"/>
              <a:gd name="T84" fmla="*/ 8088 w 8948"/>
              <a:gd name="T85" fmla="*/ 5105 h 7860"/>
              <a:gd name="T86" fmla="*/ 8062 w 8948"/>
              <a:gd name="T87" fmla="*/ 5055 h 7860"/>
              <a:gd name="T88" fmla="*/ 8947 w 8948"/>
              <a:gd name="T89" fmla="*/ 4018 h 7860"/>
              <a:gd name="T90" fmla="*/ 8947 w 8948"/>
              <a:gd name="T91" fmla="*/ 3943 h 7860"/>
              <a:gd name="T92" fmla="*/ 8846 w 8948"/>
              <a:gd name="T93" fmla="*/ 3589 h 7860"/>
              <a:gd name="T94" fmla="*/ 3741 w 8948"/>
              <a:gd name="T95" fmla="*/ 5838 h 7860"/>
              <a:gd name="T96" fmla="*/ 3741 w 8948"/>
              <a:gd name="T97" fmla="*/ 5838 h 7860"/>
              <a:gd name="T98" fmla="*/ 3741 w 8948"/>
              <a:gd name="T99" fmla="*/ 5838 h 7860"/>
              <a:gd name="T100" fmla="*/ 3816 w 8948"/>
              <a:gd name="T101" fmla="*/ 5889 h 7860"/>
              <a:gd name="T102" fmla="*/ 3715 w 8948"/>
              <a:gd name="T103" fmla="*/ 5864 h 7860"/>
              <a:gd name="T104" fmla="*/ 3741 w 8948"/>
              <a:gd name="T105" fmla="*/ 5838 h 7860"/>
              <a:gd name="T106" fmla="*/ 3917 w 8948"/>
              <a:gd name="T107" fmla="*/ 5914 h 7860"/>
              <a:gd name="T108" fmla="*/ 3917 w 8948"/>
              <a:gd name="T109" fmla="*/ 5914 h 7860"/>
              <a:gd name="T110" fmla="*/ 3917 w 8948"/>
              <a:gd name="T111" fmla="*/ 5914 h 7860"/>
              <a:gd name="T112" fmla="*/ 3943 w 8948"/>
              <a:gd name="T113" fmla="*/ 5914 h 7860"/>
              <a:gd name="T114" fmla="*/ 3917 w 8948"/>
              <a:gd name="T115" fmla="*/ 5914 h 7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48" h="7860">
                <a:moveTo>
                  <a:pt x="8846" y="3589"/>
                </a:moveTo>
                <a:lnTo>
                  <a:pt x="8846" y="3589"/>
                </a:lnTo>
                <a:cubicBezTo>
                  <a:pt x="8846" y="3539"/>
                  <a:pt x="8821" y="3513"/>
                  <a:pt x="8796" y="3488"/>
                </a:cubicBezTo>
                <a:cubicBezTo>
                  <a:pt x="8897" y="3336"/>
                  <a:pt x="8947" y="3134"/>
                  <a:pt x="8947" y="2957"/>
                </a:cubicBezTo>
                <a:cubicBezTo>
                  <a:pt x="8947" y="2502"/>
                  <a:pt x="8669" y="2123"/>
                  <a:pt x="8265" y="1971"/>
                </a:cubicBezTo>
                <a:cubicBezTo>
                  <a:pt x="8189" y="1744"/>
                  <a:pt x="8062" y="1491"/>
                  <a:pt x="7835" y="1289"/>
                </a:cubicBezTo>
                <a:cubicBezTo>
                  <a:pt x="7608" y="1036"/>
                  <a:pt x="7305" y="884"/>
                  <a:pt x="7026" y="834"/>
                </a:cubicBezTo>
                <a:cubicBezTo>
                  <a:pt x="6849" y="480"/>
                  <a:pt x="6496" y="252"/>
                  <a:pt x="6091" y="252"/>
                </a:cubicBezTo>
                <a:cubicBezTo>
                  <a:pt x="5939" y="252"/>
                  <a:pt x="5813" y="278"/>
                  <a:pt x="5687" y="328"/>
                </a:cubicBezTo>
                <a:cubicBezTo>
                  <a:pt x="5535" y="126"/>
                  <a:pt x="5308" y="0"/>
                  <a:pt x="5055" y="0"/>
                </a:cubicBezTo>
                <a:cubicBezTo>
                  <a:pt x="4853" y="0"/>
                  <a:pt x="4676" y="75"/>
                  <a:pt x="4550" y="202"/>
                </a:cubicBezTo>
                <a:cubicBezTo>
                  <a:pt x="4296" y="75"/>
                  <a:pt x="3993" y="25"/>
                  <a:pt x="3690" y="75"/>
                </a:cubicBezTo>
                <a:cubicBezTo>
                  <a:pt x="3235" y="101"/>
                  <a:pt x="2856" y="303"/>
                  <a:pt x="2629" y="581"/>
                </a:cubicBezTo>
                <a:cubicBezTo>
                  <a:pt x="2553" y="556"/>
                  <a:pt x="2452" y="531"/>
                  <a:pt x="2350" y="531"/>
                </a:cubicBezTo>
                <a:cubicBezTo>
                  <a:pt x="2173" y="531"/>
                  <a:pt x="1996" y="581"/>
                  <a:pt x="1870" y="682"/>
                </a:cubicBezTo>
                <a:lnTo>
                  <a:pt x="1870" y="682"/>
                </a:lnTo>
                <a:lnTo>
                  <a:pt x="1870" y="682"/>
                </a:lnTo>
                <a:cubicBezTo>
                  <a:pt x="1744" y="783"/>
                  <a:pt x="1668" y="910"/>
                  <a:pt x="1618" y="1036"/>
                </a:cubicBezTo>
                <a:cubicBezTo>
                  <a:pt x="1592" y="1036"/>
                  <a:pt x="1567" y="1036"/>
                  <a:pt x="1567" y="1036"/>
                </a:cubicBezTo>
                <a:cubicBezTo>
                  <a:pt x="985" y="1036"/>
                  <a:pt x="505" y="1517"/>
                  <a:pt x="505" y="2097"/>
                </a:cubicBezTo>
                <a:lnTo>
                  <a:pt x="505" y="2123"/>
                </a:lnTo>
                <a:cubicBezTo>
                  <a:pt x="176" y="2401"/>
                  <a:pt x="0" y="2932"/>
                  <a:pt x="75" y="3539"/>
                </a:cubicBezTo>
                <a:cubicBezTo>
                  <a:pt x="151" y="4145"/>
                  <a:pt x="480" y="4651"/>
                  <a:pt x="884" y="4827"/>
                </a:cubicBezTo>
                <a:cubicBezTo>
                  <a:pt x="910" y="4827"/>
                  <a:pt x="910" y="4827"/>
                  <a:pt x="935" y="4853"/>
                </a:cubicBezTo>
                <a:cubicBezTo>
                  <a:pt x="1061" y="4878"/>
                  <a:pt x="1162" y="4903"/>
                  <a:pt x="1288" y="4878"/>
                </a:cubicBezTo>
                <a:cubicBezTo>
                  <a:pt x="1415" y="4878"/>
                  <a:pt x="1517" y="4827"/>
                  <a:pt x="1592" y="4777"/>
                </a:cubicBezTo>
                <a:cubicBezTo>
                  <a:pt x="1719" y="4878"/>
                  <a:pt x="1895" y="4928"/>
                  <a:pt x="2047" y="4928"/>
                </a:cubicBezTo>
                <a:cubicBezTo>
                  <a:pt x="2173" y="4928"/>
                  <a:pt x="2274" y="4903"/>
                  <a:pt x="2376" y="4853"/>
                </a:cubicBezTo>
                <a:cubicBezTo>
                  <a:pt x="2401" y="5029"/>
                  <a:pt x="2452" y="5181"/>
                  <a:pt x="2553" y="5358"/>
                </a:cubicBezTo>
                <a:cubicBezTo>
                  <a:pt x="2856" y="5813"/>
                  <a:pt x="3361" y="6065"/>
                  <a:pt x="3715" y="5864"/>
                </a:cubicBezTo>
                <a:cubicBezTo>
                  <a:pt x="4119" y="5990"/>
                  <a:pt x="4119" y="5990"/>
                  <a:pt x="4119" y="5990"/>
                </a:cubicBezTo>
                <a:cubicBezTo>
                  <a:pt x="4651" y="6216"/>
                  <a:pt x="5434" y="6747"/>
                  <a:pt x="5561" y="7859"/>
                </a:cubicBezTo>
                <a:cubicBezTo>
                  <a:pt x="6395" y="7859"/>
                  <a:pt x="6395" y="7859"/>
                  <a:pt x="6395" y="7859"/>
                </a:cubicBezTo>
                <a:cubicBezTo>
                  <a:pt x="6217" y="6672"/>
                  <a:pt x="6217" y="6672"/>
                  <a:pt x="6217" y="6672"/>
                </a:cubicBezTo>
                <a:lnTo>
                  <a:pt x="6217" y="6672"/>
                </a:lnTo>
                <a:cubicBezTo>
                  <a:pt x="6344" y="6697"/>
                  <a:pt x="6471" y="6722"/>
                  <a:pt x="6597" y="6722"/>
                </a:cubicBezTo>
                <a:cubicBezTo>
                  <a:pt x="6925" y="6722"/>
                  <a:pt x="7229" y="6621"/>
                  <a:pt x="7456" y="6470"/>
                </a:cubicBezTo>
                <a:cubicBezTo>
                  <a:pt x="7507" y="6444"/>
                  <a:pt x="7557" y="6419"/>
                  <a:pt x="7608" y="6368"/>
                </a:cubicBezTo>
                <a:cubicBezTo>
                  <a:pt x="7885" y="6166"/>
                  <a:pt x="8088" y="5838"/>
                  <a:pt x="8113" y="5485"/>
                </a:cubicBezTo>
                <a:lnTo>
                  <a:pt x="8113" y="5485"/>
                </a:lnTo>
                <a:lnTo>
                  <a:pt x="8113" y="5485"/>
                </a:lnTo>
                <a:cubicBezTo>
                  <a:pt x="8113" y="5460"/>
                  <a:pt x="8113" y="5409"/>
                  <a:pt x="8113" y="5383"/>
                </a:cubicBezTo>
                <a:cubicBezTo>
                  <a:pt x="8113" y="5282"/>
                  <a:pt x="8113" y="5181"/>
                  <a:pt x="8088" y="5105"/>
                </a:cubicBezTo>
                <a:cubicBezTo>
                  <a:pt x="8088" y="5080"/>
                  <a:pt x="8062" y="5055"/>
                  <a:pt x="8062" y="5055"/>
                </a:cubicBezTo>
                <a:cubicBezTo>
                  <a:pt x="8568" y="4954"/>
                  <a:pt x="8947" y="4524"/>
                  <a:pt x="8947" y="4018"/>
                </a:cubicBezTo>
                <a:cubicBezTo>
                  <a:pt x="8947" y="3993"/>
                  <a:pt x="8947" y="3968"/>
                  <a:pt x="8947" y="3943"/>
                </a:cubicBezTo>
                <a:cubicBezTo>
                  <a:pt x="8947" y="3816"/>
                  <a:pt x="8922" y="3690"/>
                  <a:pt x="8846" y="3589"/>
                </a:cubicBezTo>
                <a:close/>
                <a:moveTo>
                  <a:pt x="3741" y="5838"/>
                </a:moveTo>
                <a:lnTo>
                  <a:pt x="3741" y="5838"/>
                </a:lnTo>
                <a:lnTo>
                  <a:pt x="3741" y="5838"/>
                </a:lnTo>
                <a:cubicBezTo>
                  <a:pt x="3766" y="5864"/>
                  <a:pt x="3791" y="5864"/>
                  <a:pt x="3816" y="5889"/>
                </a:cubicBezTo>
                <a:cubicBezTo>
                  <a:pt x="3766" y="5864"/>
                  <a:pt x="3741" y="5864"/>
                  <a:pt x="3715" y="5864"/>
                </a:cubicBezTo>
                <a:cubicBezTo>
                  <a:pt x="3741" y="5838"/>
                  <a:pt x="3741" y="5838"/>
                  <a:pt x="3741" y="5838"/>
                </a:cubicBezTo>
                <a:close/>
                <a:moveTo>
                  <a:pt x="3917" y="5914"/>
                </a:moveTo>
                <a:lnTo>
                  <a:pt x="3917" y="5914"/>
                </a:lnTo>
                <a:lnTo>
                  <a:pt x="3917" y="5914"/>
                </a:lnTo>
                <a:cubicBezTo>
                  <a:pt x="3943" y="5914"/>
                  <a:pt x="3943" y="5914"/>
                  <a:pt x="3943" y="5914"/>
                </a:cubicBezTo>
                <a:cubicBezTo>
                  <a:pt x="3943" y="5914"/>
                  <a:pt x="3943" y="5914"/>
                  <a:pt x="3917" y="5914"/>
                </a:cubicBezTo>
                <a:close/>
              </a:path>
            </a:pathLst>
          </a:custGeom>
          <a:solidFill>
            <a:srgbClr val="FFFFFF">
              <a:lumMod val="95000"/>
            </a:srgbClr>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F7A7E"/>
              </a:solidFill>
              <a:effectLst/>
              <a:uLnTx/>
              <a:uFillTx/>
              <a:latin typeface="Lato Light" panose="020F0302020204030203" pitchFamily="34" charset="77"/>
              <a:ea typeface="+mn-ea"/>
            </a:endParaRPr>
          </a:p>
        </p:txBody>
      </p:sp>
      <p:sp>
        <p:nvSpPr>
          <p:cNvPr id="42" name="Shape 834">
            <a:extLst>
              <a:ext uri="{FF2B5EF4-FFF2-40B4-BE49-F238E27FC236}">
                <a16:creationId xmlns:a16="http://schemas.microsoft.com/office/drawing/2014/main" id="{EB797749-51FE-4ECD-E451-5135B88A3B59}"/>
              </a:ext>
            </a:extLst>
          </p:cNvPr>
          <p:cNvSpPr>
            <a:spLocks noChangeArrowheads="1"/>
          </p:cNvSpPr>
          <p:nvPr/>
        </p:nvSpPr>
        <p:spPr bwMode="auto">
          <a:xfrm>
            <a:off x="1258054" y="2411453"/>
            <a:ext cx="473175" cy="473175"/>
          </a:xfrm>
          <a:prstGeom prst="ellipse">
            <a:avLst/>
          </a:prstGeom>
          <a:solidFill>
            <a:srgbClr val="3C328B"/>
          </a:solidFill>
          <a:ln>
            <a:noFill/>
          </a:ln>
        </p:spPr>
        <p:txBody>
          <a:bodyPr lIns="26789" tIns="26789" rIns="26789" bIns="26789" anchor="ctr"/>
          <a:lstStyle>
            <a:lvl1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307777" eaLnBrk="1" fontAlgn="auto" latinLnBrk="0" hangingPunct="1">
              <a:lnSpc>
                <a:spcPct val="100000"/>
              </a:lnSpc>
              <a:spcBef>
                <a:spcPts val="0"/>
              </a:spcBef>
              <a:spcAft>
                <a:spcPts val="0"/>
              </a:spcAft>
              <a:buClrTx/>
              <a:buSzTx/>
              <a:buFontTx/>
              <a:buNone/>
              <a:tabLst/>
              <a:defRPr/>
            </a:pPr>
            <a:endParaRPr kumimoji="0" lang="ru-RU" altLang="ru-RU" sz="13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Helvetica Light" panose="020B0403020202020204" pitchFamily="34" charset="0"/>
            </a:endParaRPr>
          </a:p>
        </p:txBody>
      </p:sp>
      <p:sp>
        <p:nvSpPr>
          <p:cNvPr id="43" name="Shape 834">
            <a:extLst>
              <a:ext uri="{FF2B5EF4-FFF2-40B4-BE49-F238E27FC236}">
                <a16:creationId xmlns:a16="http://schemas.microsoft.com/office/drawing/2014/main" id="{3AB4B6E7-AD56-8F56-EF46-20DFC3EE4A43}"/>
              </a:ext>
            </a:extLst>
          </p:cNvPr>
          <p:cNvSpPr>
            <a:spLocks noChangeArrowheads="1"/>
          </p:cNvSpPr>
          <p:nvPr/>
        </p:nvSpPr>
        <p:spPr bwMode="auto">
          <a:xfrm>
            <a:off x="2450446" y="1970299"/>
            <a:ext cx="473175" cy="473175"/>
          </a:xfrm>
          <a:prstGeom prst="ellipse">
            <a:avLst/>
          </a:prstGeom>
          <a:solidFill>
            <a:srgbClr val="7677EC"/>
          </a:solidFill>
          <a:ln>
            <a:noFill/>
          </a:ln>
        </p:spPr>
        <p:txBody>
          <a:bodyPr lIns="26789" tIns="26789" rIns="26789" bIns="26789" anchor="ctr"/>
          <a:lstStyle>
            <a:lvl1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307777" eaLnBrk="1" fontAlgn="auto" latinLnBrk="0" hangingPunct="1">
              <a:lnSpc>
                <a:spcPct val="100000"/>
              </a:lnSpc>
              <a:spcBef>
                <a:spcPts val="0"/>
              </a:spcBef>
              <a:spcAft>
                <a:spcPts val="0"/>
              </a:spcAft>
              <a:buClrTx/>
              <a:buSzTx/>
              <a:buFontTx/>
              <a:buNone/>
              <a:tabLst/>
              <a:defRPr/>
            </a:pPr>
            <a:endParaRPr kumimoji="0" lang="ru-RU" altLang="ru-RU" sz="13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Helvetica Light" panose="020B0403020202020204" pitchFamily="34" charset="0"/>
            </a:endParaRPr>
          </a:p>
        </p:txBody>
      </p:sp>
      <p:sp>
        <p:nvSpPr>
          <p:cNvPr id="44" name="Shape 834">
            <a:extLst>
              <a:ext uri="{FF2B5EF4-FFF2-40B4-BE49-F238E27FC236}">
                <a16:creationId xmlns:a16="http://schemas.microsoft.com/office/drawing/2014/main" id="{1CABFAD4-07D0-CECA-95F5-B71A878628A8}"/>
              </a:ext>
            </a:extLst>
          </p:cNvPr>
          <p:cNvSpPr>
            <a:spLocks noChangeArrowheads="1"/>
          </p:cNvSpPr>
          <p:nvPr/>
        </p:nvSpPr>
        <p:spPr bwMode="auto">
          <a:xfrm>
            <a:off x="2158249" y="3072138"/>
            <a:ext cx="473175" cy="473175"/>
          </a:xfrm>
          <a:prstGeom prst="ellipse">
            <a:avLst/>
          </a:prstGeom>
          <a:solidFill>
            <a:srgbClr val="F6B800"/>
          </a:solidFill>
          <a:ln>
            <a:noFill/>
          </a:ln>
        </p:spPr>
        <p:txBody>
          <a:bodyPr lIns="26789" tIns="26789" rIns="26789" bIns="26789" anchor="ctr"/>
          <a:lstStyle>
            <a:lvl1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307777" eaLnBrk="1" fontAlgn="auto" latinLnBrk="0" hangingPunct="1">
              <a:lnSpc>
                <a:spcPct val="100000"/>
              </a:lnSpc>
              <a:spcBef>
                <a:spcPts val="0"/>
              </a:spcBef>
              <a:spcAft>
                <a:spcPts val="0"/>
              </a:spcAft>
              <a:buClrTx/>
              <a:buSzTx/>
              <a:buFontTx/>
              <a:buNone/>
              <a:tabLst/>
              <a:defRPr/>
            </a:pPr>
            <a:endParaRPr kumimoji="0" lang="ru-RU" altLang="ru-RU" sz="13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Helvetica Light" panose="020B0403020202020204" pitchFamily="34" charset="0"/>
            </a:endParaRPr>
          </a:p>
        </p:txBody>
      </p:sp>
      <p:sp>
        <p:nvSpPr>
          <p:cNvPr id="45" name="CuadroTexto 395">
            <a:extLst>
              <a:ext uri="{FF2B5EF4-FFF2-40B4-BE49-F238E27FC236}">
                <a16:creationId xmlns:a16="http://schemas.microsoft.com/office/drawing/2014/main" id="{CA62E1E5-BEF0-3385-9F24-B11212E7F917}"/>
              </a:ext>
            </a:extLst>
          </p:cNvPr>
          <p:cNvSpPr txBox="1"/>
          <p:nvPr/>
        </p:nvSpPr>
        <p:spPr>
          <a:xfrm>
            <a:off x="5487164" y="1483659"/>
            <a:ext cx="1711931" cy="276999"/>
          </a:xfrm>
          <a:prstGeom prst="rect">
            <a:avLst/>
          </a:prstGeom>
          <a:noFill/>
        </p:spPr>
        <p:txBody>
          <a:bodyPr wrap="square" rtlCol="0">
            <a:spAutoFit/>
          </a:bodyPr>
          <a:lstStyle/>
          <a:p>
            <a:pPr defTabSz="685663">
              <a:buClrTx/>
            </a:pPr>
            <a:r>
              <a:rPr lang="en-US" sz="1200" b="1" kern="1200" dirty="0">
                <a:solidFill>
                  <a:srgbClr val="001C5E"/>
                </a:solidFill>
                <a:latin typeface="Poppins SemiBold" pitchFamily="2" charset="77"/>
                <a:ea typeface="Lato" panose="020F0502020204030203" pitchFamily="34" charset="0"/>
                <a:cs typeface="Poppins SemiBold" pitchFamily="2" charset="77"/>
              </a:rPr>
              <a:t>Problem &amp; Solution</a:t>
            </a:r>
          </a:p>
        </p:txBody>
      </p:sp>
      <p:sp>
        <p:nvSpPr>
          <p:cNvPr id="47" name="CuadroTexto 350">
            <a:extLst>
              <a:ext uri="{FF2B5EF4-FFF2-40B4-BE49-F238E27FC236}">
                <a16:creationId xmlns:a16="http://schemas.microsoft.com/office/drawing/2014/main" id="{0878B623-07F1-30BF-5722-A2B8AA833E66}"/>
              </a:ext>
            </a:extLst>
          </p:cNvPr>
          <p:cNvSpPr txBox="1"/>
          <p:nvPr/>
        </p:nvSpPr>
        <p:spPr>
          <a:xfrm>
            <a:off x="4736694" y="1445772"/>
            <a:ext cx="654188" cy="553998"/>
          </a:xfrm>
          <a:prstGeom prst="rect">
            <a:avLst/>
          </a:prstGeom>
          <a:noFill/>
        </p:spPr>
        <p:txBody>
          <a:bodyPr wrap="square" rtlCol="0">
            <a:spAutoFit/>
          </a:bodyPr>
          <a:lstStyle/>
          <a:p>
            <a:pPr algn="r" defTabSz="685663">
              <a:buClrTx/>
            </a:pPr>
            <a:r>
              <a:rPr lang="en-US" sz="3000" b="1" kern="1200" dirty="0">
                <a:solidFill>
                  <a:srgbClr val="3C328B"/>
                </a:solidFill>
                <a:latin typeface="Poppins SemiBold" pitchFamily="2" charset="77"/>
                <a:ea typeface="Lato Heavy" charset="0"/>
                <a:cs typeface="Poppins SemiBold" pitchFamily="2" charset="77"/>
              </a:rPr>
              <a:t>01</a:t>
            </a:r>
          </a:p>
        </p:txBody>
      </p:sp>
      <p:sp>
        <p:nvSpPr>
          <p:cNvPr id="48" name="CuadroTexto 395">
            <a:extLst>
              <a:ext uri="{FF2B5EF4-FFF2-40B4-BE49-F238E27FC236}">
                <a16:creationId xmlns:a16="http://schemas.microsoft.com/office/drawing/2014/main" id="{911AC9ED-2DC1-C788-A0EC-5EE6D8F35546}"/>
              </a:ext>
            </a:extLst>
          </p:cNvPr>
          <p:cNvSpPr txBox="1"/>
          <p:nvPr/>
        </p:nvSpPr>
        <p:spPr>
          <a:xfrm>
            <a:off x="5487164" y="2105165"/>
            <a:ext cx="1711931" cy="276999"/>
          </a:xfrm>
          <a:prstGeom prst="rect">
            <a:avLst/>
          </a:prstGeom>
          <a:noFill/>
        </p:spPr>
        <p:txBody>
          <a:bodyPr wrap="square" rtlCol="0">
            <a:spAutoFit/>
          </a:bodyPr>
          <a:lstStyle/>
          <a:p>
            <a:pPr defTabSz="685663">
              <a:buClrTx/>
            </a:pPr>
            <a:r>
              <a:rPr lang="en-US" sz="1200" b="1" kern="1200" dirty="0">
                <a:solidFill>
                  <a:srgbClr val="001C5E"/>
                </a:solidFill>
                <a:latin typeface="Poppins SemiBold" pitchFamily="2" charset="77"/>
                <a:ea typeface="Lato" panose="020F0502020204030203" pitchFamily="34" charset="0"/>
                <a:cs typeface="Poppins SemiBold" pitchFamily="2" charset="77"/>
              </a:rPr>
              <a:t>The Process</a:t>
            </a:r>
          </a:p>
        </p:txBody>
      </p:sp>
      <p:sp>
        <p:nvSpPr>
          <p:cNvPr id="50" name="CuadroTexto 350">
            <a:extLst>
              <a:ext uri="{FF2B5EF4-FFF2-40B4-BE49-F238E27FC236}">
                <a16:creationId xmlns:a16="http://schemas.microsoft.com/office/drawing/2014/main" id="{A4F0706C-25D3-17F8-2A19-053B6EB38611}"/>
              </a:ext>
            </a:extLst>
          </p:cNvPr>
          <p:cNvSpPr txBox="1"/>
          <p:nvPr/>
        </p:nvSpPr>
        <p:spPr>
          <a:xfrm>
            <a:off x="4784835" y="2016532"/>
            <a:ext cx="654188" cy="553998"/>
          </a:xfrm>
          <a:prstGeom prst="rect">
            <a:avLst/>
          </a:prstGeom>
          <a:noFill/>
        </p:spPr>
        <p:txBody>
          <a:bodyPr wrap="square" rtlCol="0">
            <a:spAutoFit/>
          </a:bodyPr>
          <a:lstStyle/>
          <a:p>
            <a:pPr algn="r" defTabSz="685663">
              <a:buClrTx/>
            </a:pPr>
            <a:r>
              <a:rPr lang="en-US" sz="3000" b="1" kern="1200" dirty="0">
                <a:solidFill>
                  <a:srgbClr val="7677EC"/>
                </a:solidFill>
                <a:latin typeface="Poppins SemiBold" pitchFamily="2" charset="77"/>
                <a:ea typeface="Lato Heavy" charset="0"/>
                <a:cs typeface="Poppins SemiBold" pitchFamily="2" charset="77"/>
              </a:rPr>
              <a:t>02</a:t>
            </a:r>
          </a:p>
        </p:txBody>
      </p:sp>
      <p:sp>
        <p:nvSpPr>
          <p:cNvPr id="51" name="CuadroTexto 395">
            <a:extLst>
              <a:ext uri="{FF2B5EF4-FFF2-40B4-BE49-F238E27FC236}">
                <a16:creationId xmlns:a16="http://schemas.microsoft.com/office/drawing/2014/main" id="{614691D8-9710-E5D1-D2DF-278FFE1E404D}"/>
              </a:ext>
            </a:extLst>
          </p:cNvPr>
          <p:cNvSpPr txBox="1"/>
          <p:nvPr/>
        </p:nvSpPr>
        <p:spPr>
          <a:xfrm>
            <a:off x="5511052" y="2691231"/>
            <a:ext cx="2275376" cy="276999"/>
          </a:xfrm>
          <a:prstGeom prst="rect">
            <a:avLst/>
          </a:prstGeom>
          <a:noFill/>
        </p:spPr>
        <p:txBody>
          <a:bodyPr wrap="square" rtlCol="0">
            <a:spAutoFit/>
          </a:bodyPr>
          <a:lstStyle/>
          <a:p>
            <a:pPr defTabSz="685663">
              <a:buClrTx/>
            </a:pPr>
            <a:r>
              <a:rPr lang="en-US" sz="1200" b="1" kern="1200" dirty="0">
                <a:solidFill>
                  <a:srgbClr val="001C5E"/>
                </a:solidFill>
                <a:latin typeface="Poppins SemiBold" pitchFamily="2" charset="77"/>
                <a:ea typeface="Lato" panose="020F0502020204030203" pitchFamily="34" charset="0"/>
                <a:cs typeface="Poppins SemiBold" pitchFamily="2" charset="77"/>
              </a:rPr>
              <a:t>Results &amp; demonstration</a:t>
            </a:r>
          </a:p>
        </p:txBody>
      </p:sp>
      <p:sp>
        <p:nvSpPr>
          <p:cNvPr id="54" name="CuadroTexto 395">
            <a:extLst>
              <a:ext uri="{FF2B5EF4-FFF2-40B4-BE49-F238E27FC236}">
                <a16:creationId xmlns:a16="http://schemas.microsoft.com/office/drawing/2014/main" id="{9609286E-144D-C680-CD48-B3E691C49E74}"/>
              </a:ext>
            </a:extLst>
          </p:cNvPr>
          <p:cNvSpPr txBox="1"/>
          <p:nvPr/>
        </p:nvSpPr>
        <p:spPr>
          <a:xfrm>
            <a:off x="5622215" y="3170225"/>
            <a:ext cx="1711931" cy="276999"/>
          </a:xfrm>
          <a:prstGeom prst="rect">
            <a:avLst/>
          </a:prstGeom>
          <a:noFill/>
        </p:spPr>
        <p:txBody>
          <a:bodyPr wrap="square" rtlCol="0">
            <a:spAutoFit/>
          </a:bodyPr>
          <a:lstStyle/>
          <a:p>
            <a:pPr defTabSz="685663">
              <a:buClrTx/>
            </a:pPr>
            <a:r>
              <a:rPr lang="en-US" sz="1200" b="1" kern="1200" dirty="0">
                <a:solidFill>
                  <a:srgbClr val="001C5E"/>
                </a:solidFill>
                <a:latin typeface="Poppins SemiBold" pitchFamily="2" charset="77"/>
                <a:ea typeface="Lato" panose="020F0502020204030203" pitchFamily="34" charset="0"/>
                <a:cs typeface="Poppins SemiBold" pitchFamily="2" charset="77"/>
              </a:rPr>
              <a:t>Challenges</a:t>
            </a:r>
          </a:p>
        </p:txBody>
      </p:sp>
      <p:sp>
        <p:nvSpPr>
          <p:cNvPr id="56" name="CuadroTexto 350">
            <a:extLst>
              <a:ext uri="{FF2B5EF4-FFF2-40B4-BE49-F238E27FC236}">
                <a16:creationId xmlns:a16="http://schemas.microsoft.com/office/drawing/2014/main" id="{D1776AEC-D111-1FAF-4343-CAA407C5E4C4}"/>
              </a:ext>
            </a:extLst>
          </p:cNvPr>
          <p:cNvSpPr txBox="1"/>
          <p:nvPr/>
        </p:nvSpPr>
        <p:spPr>
          <a:xfrm>
            <a:off x="4615319" y="3049308"/>
            <a:ext cx="844635" cy="553998"/>
          </a:xfrm>
          <a:prstGeom prst="rect">
            <a:avLst/>
          </a:prstGeom>
          <a:noFill/>
        </p:spPr>
        <p:txBody>
          <a:bodyPr wrap="square" rtlCol="0">
            <a:spAutoFit/>
          </a:bodyPr>
          <a:lstStyle/>
          <a:p>
            <a:pPr algn="r" defTabSz="685663">
              <a:buClrTx/>
            </a:pPr>
            <a:r>
              <a:rPr lang="en-US" sz="3000" b="1" kern="1200" dirty="0">
                <a:solidFill>
                  <a:srgbClr val="F28601"/>
                </a:solidFill>
                <a:latin typeface="Poppins SemiBold" pitchFamily="2" charset="77"/>
                <a:ea typeface="Lato Heavy" charset="0"/>
                <a:cs typeface="Poppins SemiBold" pitchFamily="2" charset="77"/>
              </a:rPr>
              <a:t>04</a:t>
            </a:r>
          </a:p>
        </p:txBody>
      </p:sp>
      <p:sp>
        <p:nvSpPr>
          <p:cNvPr id="57" name="Rectangle 56">
            <a:extLst>
              <a:ext uri="{FF2B5EF4-FFF2-40B4-BE49-F238E27FC236}">
                <a16:creationId xmlns:a16="http://schemas.microsoft.com/office/drawing/2014/main" id="{DDE1650E-C285-2E50-613E-21ED2A557901}"/>
              </a:ext>
            </a:extLst>
          </p:cNvPr>
          <p:cNvSpPr/>
          <p:nvPr/>
        </p:nvSpPr>
        <p:spPr>
          <a:xfrm>
            <a:off x="886235" y="2931086"/>
            <a:ext cx="1364864" cy="230832"/>
          </a:xfrm>
          <a:prstGeom prst="rect">
            <a:avLst/>
          </a:prstGeom>
        </p:spPr>
        <p:txBody>
          <a:bodyPr wrap="square">
            <a:spAutoFit/>
          </a:bodyPr>
          <a:lstStyle/>
          <a:p>
            <a:pPr defTabSz="685663">
              <a:buClrTx/>
            </a:pP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Problem &amp; Solution</a:t>
            </a:r>
          </a:p>
        </p:txBody>
      </p:sp>
      <p:sp>
        <p:nvSpPr>
          <p:cNvPr id="58" name="Rectangle 56">
            <a:extLst>
              <a:ext uri="{FF2B5EF4-FFF2-40B4-BE49-F238E27FC236}">
                <a16:creationId xmlns:a16="http://schemas.microsoft.com/office/drawing/2014/main" id="{7B209804-99A0-F964-730B-C69D89BCC01F}"/>
              </a:ext>
            </a:extLst>
          </p:cNvPr>
          <p:cNvSpPr/>
          <p:nvPr/>
        </p:nvSpPr>
        <p:spPr>
          <a:xfrm>
            <a:off x="3173444" y="3151738"/>
            <a:ext cx="873462" cy="230832"/>
          </a:xfrm>
          <a:prstGeom prst="rect">
            <a:avLst/>
          </a:prstGeom>
        </p:spPr>
        <p:txBody>
          <a:bodyPr wrap="square">
            <a:spAutoFit/>
          </a:bodyPr>
          <a:lstStyle/>
          <a:p>
            <a:pPr defTabSz="685663">
              <a:buClrTx/>
            </a:pP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Challenges</a:t>
            </a:r>
          </a:p>
        </p:txBody>
      </p:sp>
      <p:sp>
        <p:nvSpPr>
          <p:cNvPr id="59" name="Rectangle 56">
            <a:extLst>
              <a:ext uri="{FF2B5EF4-FFF2-40B4-BE49-F238E27FC236}">
                <a16:creationId xmlns:a16="http://schemas.microsoft.com/office/drawing/2014/main" id="{E732519E-A1F2-331D-0BCF-E48EB50B8E60}"/>
              </a:ext>
            </a:extLst>
          </p:cNvPr>
          <p:cNvSpPr/>
          <p:nvPr/>
        </p:nvSpPr>
        <p:spPr>
          <a:xfrm>
            <a:off x="2245311" y="2431347"/>
            <a:ext cx="1364864" cy="230832"/>
          </a:xfrm>
          <a:prstGeom prst="rect">
            <a:avLst/>
          </a:prstGeom>
        </p:spPr>
        <p:txBody>
          <a:bodyPr wrap="square">
            <a:spAutoFit/>
          </a:bodyPr>
          <a:lstStyle/>
          <a:p>
            <a:pPr defTabSz="685663">
              <a:buClrTx/>
            </a:pP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The</a:t>
            </a:r>
            <a:r>
              <a:rPr lang="en-US" sz="900" b="1" kern="1200" dirty="0">
                <a:solidFill>
                  <a:srgbClr val="001C5E"/>
                </a:solidFill>
                <a:latin typeface="Poppins SemiBold" pitchFamily="2" charset="77"/>
                <a:ea typeface="Lato" panose="020F0502020204030203" pitchFamily="34" charset="0"/>
                <a:cs typeface="Poppins SemiBold" pitchFamily="2" charset="77"/>
              </a:rPr>
              <a:t> </a:t>
            </a: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Process</a:t>
            </a:r>
          </a:p>
        </p:txBody>
      </p:sp>
      <p:sp>
        <p:nvSpPr>
          <p:cNvPr id="60" name="Shape 834">
            <a:extLst>
              <a:ext uri="{FF2B5EF4-FFF2-40B4-BE49-F238E27FC236}">
                <a16:creationId xmlns:a16="http://schemas.microsoft.com/office/drawing/2014/main" id="{28491D02-C362-F41B-93D9-F00ADA671AE7}"/>
              </a:ext>
            </a:extLst>
          </p:cNvPr>
          <p:cNvSpPr>
            <a:spLocks noChangeArrowheads="1"/>
          </p:cNvSpPr>
          <p:nvPr/>
        </p:nvSpPr>
        <p:spPr bwMode="auto">
          <a:xfrm>
            <a:off x="3384553" y="2608803"/>
            <a:ext cx="473175" cy="473175"/>
          </a:xfrm>
          <a:prstGeom prst="ellipse">
            <a:avLst/>
          </a:prstGeom>
          <a:solidFill>
            <a:srgbClr val="F28601"/>
          </a:solidFill>
          <a:ln>
            <a:noFill/>
          </a:ln>
        </p:spPr>
        <p:txBody>
          <a:bodyPr lIns="26789" tIns="26789" rIns="26789" bIns="26789" anchor="ctr"/>
          <a:lstStyle>
            <a:lvl1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307777" eaLnBrk="1" fontAlgn="auto" latinLnBrk="0" hangingPunct="1">
              <a:lnSpc>
                <a:spcPct val="100000"/>
              </a:lnSpc>
              <a:spcBef>
                <a:spcPts val="0"/>
              </a:spcBef>
              <a:spcAft>
                <a:spcPts val="0"/>
              </a:spcAft>
              <a:buClrTx/>
              <a:buSzTx/>
              <a:buFontTx/>
              <a:buNone/>
              <a:tabLst/>
              <a:defRPr/>
            </a:pPr>
            <a:endParaRPr kumimoji="0" lang="ru-RU" altLang="ru-RU" sz="13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Helvetica Light" panose="020B0403020202020204" pitchFamily="34" charset="0"/>
            </a:endParaRPr>
          </a:p>
        </p:txBody>
      </p:sp>
      <p:sp>
        <p:nvSpPr>
          <p:cNvPr id="61" name="Rectangle 56">
            <a:extLst>
              <a:ext uri="{FF2B5EF4-FFF2-40B4-BE49-F238E27FC236}">
                <a16:creationId xmlns:a16="http://schemas.microsoft.com/office/drawing/2014/main" id="{49A1347F-D6F2-3954-149A-9E633F5CEDD1}"/>
              </a:ext>
            </a:extLst>
          </p:cNvPr>
          <p:cNvSpPr/>
          <p:nvPr/>
        </p:nvSpPr>
        <p:spPr>
          <a:xfrm>
            <a:off x="1957210" y="3535212"/>
            <a:ext cx="1544446" cy="230832"/>
          </a:xfrm>
          <a:prstGeom prst="rect">
            <a:avLst/>
          </a:prstGeom>
        </p:spPr>
        <p:txBody>
          <a:bodyPr wrap="square">
            <a:spAutoFit/>
          </a:bodyPr>
          <a:lstStyle/>
          <a:p>
            <a:pPr defTabSz="685663">
              <a:buClrTx/>
            </a:pP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Results &amp; demonstration</a:t>
            </a:r>
          </a:p>
        </p:txBody>
      </p:sp>
      <p:sp>
        <p:nvSpPr>
          <p:cNvPr id="62" name="CuadroTexto 350">
            <a:extLst>
              <a:ext uri="{FF2B5EF4-FFF2-40B4-BE49-F238E27FC236}">
                <a16:creationId xmlns:a16="http://schemas.microsoft.com/office/drawing/2014/main" id="{D8592EDD-2C8E-C726-35B3-836DE86EBA4B}"/>
              </a:ext>
            </a:extLst>
          </p:cNvPr>
          <p:cNvSpPr txBox="1"/>
          <p:nvPr/>
        </p:nvSpPr>
        <p:spPr>
          <a:xfrm>
            <a:off x="4736694" y="1462534"/>
            <a:ext cx="654188" cy="553998"/>
          </a:xfrm>
          <a:prstGeom prst="rect">
            <a:avLst/>
          </a:prstGeom>
          <a:noFill/>
        </p:spPr>
        <p:txBody>
          <a:bodyPr wrap="square" rtlCol="0">
            <a:spAutoFit/>
          </a:bodyPr>
          <a:lstStyle/>
          <a:p>
            <a:pPr algn="r" defTabSz="685663">
              <a:buClrTx/>
            </a:pPr>
            <a:r>
              <a:rPr lang="en-US" sz="3000" b="1" kern="1200" dirty="0">
                <a:solidFill>
                  <a:srgbClr val="3C328B"/>
                </a:solidFill>
                <a:latin typeface="Poppins SemiBold" pitchFamily="2" charset="77"/>
                <a:ea typeface="Lato Heavy" charset="0"/>
                <a:cs typeface="Poppins SemiBold" pitchFamily="2" charset="77"/>
              </a:rPr>
              <a:t>01</a:t>
            </a:r>
          </a:p>
        </p:txBody>
      </p:sp>
      <p:sp>
        <p:nvSpPr>
          <p:cNvPr id="63" name="CuadroTexto 350">
            <a:extLst>
              <a:ext uri="{FF2B5EF4-FFF2-40B4-BE49-F238E27FC236}">
                <a16:creationId xmlns:a16="http://schemas.microsoft.com/office/drawing/2014/main" id="{6D16529D-6DA4-6AD4-CE1D-D945B966D5C4}"/>
              </a:ext>
            </a:extLst>
          </p:cNvPr>
          <p:cNvSpPr txBox="1"/>
          <p:nvPr/>
        </p:nvSpPr>
        <p:spPr>
          <a:xfrm>
            <a:off x="4602625" y="2553768"/>
            <a:ext cx="844635"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ea typeface="Lato Heavy" charset="0"/>
                <a:cs typeface="Poppins SemiBold" pitchFamily="2" charset="77"/>
              </a:rPr>
              <a:t>03</a:t>
            </a:r>
          </a:p>
        </p:txBody>
      </p:sp>
    </p:spTree>
    <p:extLst>
      <p:ext uri="{BB962C8B-B14F-4D97-AF65-F5344CB8AC3E}">
        <p14:creationId xmlns:p14="http://schemas.microsoft.com/office/powerpoint/2010/main" val="1480878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778576" y="454089"/>
            <a:ext cx="7450800" cy="592200"/>
          </a:xfrm>
        </p:spPr>
        <p:txBody>
          <a:bodyPr/>
          <a:lstStyle/>
          <a:p>
            <a:r>
              <a:rPr lang="en-US" sz="3600" b="1" dirty="0"/>
              <a:t>Results</a:t>
            </a:r>
            <a:br>
              <a:rPr lang="en-US" sz="3600" b="1" dirty="0"/>
            </a:br>
            <a:endParaRPr lang="en-US" sz="3600" b="1" dirty="0"/>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6876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504;p82">
            <a:extLst>
              <a:ext uri="{FF2B5EF4-FFF2-40B4-BE49-F238E27FC236}">
                <a16:creationId xmlns:a16="http://schemas.microsoft.com/office/drawing/2014/main" id="{1B3A6738-04AD-B2D8-A20D-4500E301C647}"/>
              </a:ext>
            </a:extLst>
          </p:cNvPr>
          <p:cNvSpPr txBox="1">
            <a:spLocks/>
          </p:cNvSpPr>
          <p:nvPr/>
        </p:nvSpPr>
        <p:spPr>
          <a:xfrm>
            <a:off x="778576" y="974619"/>
            <a:ext cx="8074127" cy="180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At first look, it can be seen that the average degree in the ADHD group is higher which can indicate that their brain networks may be more locally connected which may result in a shorter path length. </a:t>
            </a:r>
          </a:p>
          <a:p>
            <a:pPr marL="0" indent="0" algn="l"/>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Non-ADHD group displays higher global efficiency, which can indicate that their brain networks are better adapted for faster and more efficient communication between different brain areas.</a:t>
            </a:r>
          </a:p>
        </p:txBody>
      </p:sp>
      <p:pic>
        <p:nvPicPr>
          <p:cNvPr id="10" name="תמונה 9">
            <a:extLst>
              <a:ext uri="{FF2B5EF4-FFF2-40B4-BE49-F238E27FC236}">
                <a16:creationId xmlns:a16="http://schemas.microsoft.com/office/drawing/2014/main" id="{F3E2B2AF-0043-7BEB-7FE3-817DB210FE91}"/>
              </a:ext>
            </a:extLst>
          </p:cNvPr>
          <p:cNvPicPr>
            <a:picLocks noChangeAspect="1"/>
          </p:cNvPicPr>
          <p:nvPr/>
        </p:nvPicPr>
        <p:blipFill>
          <a:blip r:embed="rId3"/>
          <a:stretch>
            <a:fillRect/>
          </a:stretch>
        </p:blipFill>
        <p:spPr>
          <a:xfrm>
            <a:off x="3863340" y="2313485"/>
            <a:ext cx="4747260" cy="2459934"/>
          </a:xfrm>
          <a:prstGeom prst="rect">
            <a:avLst/>
          </a:prstGeom>
        </p:spPr>
      </p:pic>
    </p:spTree>
    <p:extLst>
      <p:ext uri="{BB962C8B-B14F-4D97-AF65-F5344CB8AC3E}">
        <p14:creationId xmlns:p14="http://schemas.microsoft.com/office/powerpoint/2010/main" val="411762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1022761" y="403174"/>
            <a:ext cx="7450800" cy="592200"/>
          </a:xfrm>
        </p:spPr>
        <p:txBody>
          <a:bodyPr/>
          <a:lstStyle/>
          <a:p>
            <a:r>
              <a:rPr lang="en-US" sz="3600" b="1" dirty="0"/>
              <a:t>Results</a:t>
            </a:r>
            <a:br>
              <a:rPr lang="en-US" sz="3600" b="1" dirty="0"/>
            </a:br>
            <a:endParaRPr lang="en-US" sz="3600" b="1" dirty="0"/>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6876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504;p82">
            <a:extLst>
              <a:ext uri="{FF2B5EF4-FFF2-40B4-BE49-F238E27FC236}">
                <a16:creationId xmlns:a16="http://schemas.microsoft.com/office/drawing/2014/main" id="{1B3A6738-04AD-B2D8-A20D-4500E301C647}"/>
              </a:ext>
            </a:extLst>
          </p:cNvPr>
          <p:cNvSpPr txBox="1">
            <a:spLocks/>
          </p:cNvSpPr>
          <p:nvPr/>
        </p:nvSpPr>
        <p:spPr>
          <a:xfrm>
            <a:off x="802724" y="839062"/>
            <a:ext cx="8074127" cy="180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0" indent="0" algn="l"/>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a:t>
            </a:r>
            <a:r>
              <a:rPr lang="en-US" sz="1400" b="1" dirty="0">
                <a:solidFill>
                  <a:srgbClr val="000000"/>
                </a:solidFill>
                <a:latin typeface="Century Gothic" panose="020B0502020202020204" pitchFamily="34" charset="0"/>
                <a:cs typeface="Arial"/>
                <a:sym typeface="Arial"/>
              </a:rPr>
              <a:t>It is important to note that we cant yet determine if these differences are statistically significant, as no statistical tests have been performed</a:t>
            </a:r>
            <a:r>
              <a:rPr lang="en-US" sz="1400" dirty="0">
                <a:solidFill>
                  <a:srgbClr val="000000"/>
                </a:solidFill>
                <a:latin typeface="Century Gothic" panose="020B0502020202020204" pitchFamily="34" charset="0"/>
                <a:cs typeface="Arial"/>
                <a:sym typeface="Arial"/>
              </a:rPr>
              <a:t>.</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A feature has been added to allow the data to be exported to Excel files, enabling future statistical tests to be conducted.</a:t>
            </a:r>
          </a:p>
        </p:txBody>
      </p:sp>
      <p:grpSp>
        <p:nvGrpSpPr>
          <p:cNvPr id="13" name="קבוצה 12">
            <a:extLst>
              <a:ext uri="{FF2B5EF4-FFF2-40B4-BE49-F238E27FC236}">
                <a16:creationId xmlns:a16="http://schemas.microsoft.com/office/drawing/2014/main" id="{855AE510-4D0E-4BF9-836A-996CFB3497BC}"/>
              </a:ext>
            </a:extLst>
          </p:cNvPr>
          <p:cNvGrpSpPr/>
          <p:nvPr/>
        </p:nvGrpSpPr>
        <p:grpSpPr>
          <a:xfrm>
            <a:off x="4212626" y="2325378"/>
            <a:ext cx="4453247" cy="2307582"/>
            <a:chOff x="4212626" y="2325378"/>
            <a:chExt cx="4453247" cy="2307582"/>
          </a:xfrm>
        </p:grpSpPr>
        <p:pic>
          <p:nvPicPr>
            <p:cNvPr id="10" name="תמונה 9">
              <a:extLst>
                <a:ext uri="{FF2B5EF4-FFF2-40B4-BE49-F238E27FC236}">
                  <a16:creationId xmlns:a16="http://schemas.microsoft.com/office/drawing/2014/main" id="{AA3A3954-6341-5B8D-D708-4E395F08AA77}"/>
                </a:ext>
              </a:extLst>
            </p:cNvPr>
            <p:cNvPicPr>
              <a:picLocks noChangeAspect="1"/>
            </p:cNvPicPr>
            <p:nvPr/>
          </p:nvPicPr>
          <p:blipFill>
            <a:blip r:embed="rId3"/>
            <a:stretch>
              <a:fillRect/>
            </a:stretch>
          </p:blipFill>
          <p:spPr>
            <a:xfrm>
              <a:off x="4212626" y="2325378"/>
              <a:ext cx="4453247" cy="2307582"/>
            </a:xfrm>
            <a:prstGeom prst="rect">
              <a:avLst/>
            </a:prstGeom>
          </p:spPr>
        </p:pic>
        <p:sp>
          <p:nvSpPr>
            <p:cNvPr id="11" name="אליפסה 10">
              <a:extLst>
                <a:ext uri="{FF2B5EF4-FFF2-40B4-BE49-F238E27FC236}">
                  <a16:creationId xmlns:a16="http://schemas.microsoft.com/office/drawing/2014/main" id="{65604995-B458-24F1-521E-231D860045B4}"/>
                </a:ext>
              </a:extLst>
            </p:cNvPr>
            <p:cNvSpPr/>
            <p:nvPr/>
          </p:nvSpPr>
          <p:spPr>
            <a:xfrm>
              <a:off x="4907280" y="2641569"/>
              <a:ext cx="822960" cy="4358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96196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846600" y="332692"/>
            <a:ext cx="7450800" cy="592200"/>
          </a:xfrm>
        </p:spPr>
        <p:txBody>
          <a:bodyPr/>
          <a:lstStyle/>
          <a:p>
            <a:pPr rtl="0"/>
            <a:r>
              <a:rPr lang="en-US" sz="3600" b="1" dirty="0"/>
              <a:t>Challenges</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504;p82">
            <a:extLst>
              <a:ext uri="{FF2B5EF4-FFF2-40B4-BE49-F238E27FC236}">
                <a16:creationId xmlns:a16="http://schemas.microsoft.com/office/drawing/2014/main" id="{1557CBB5-BFA8-3B4F-0AE1-BE05B9A0801D}"/>
              </a:ext>
            </a:extLst>
          </p:cNvPr>
          <p:cNvSpPr txBox="1">
            <a:spLocks/>
          </p:cNvSpPr>
          <p:nvPr/>
        </p:nvSpPr>
        <p:spPr>
          <a:xfrm>
            <a:off x="775930" y="1111085"/>
            <a:ext cx="8074127" cy="180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b="1" u="sng" dirty="0">
                <a:solidFill>
                  <a:srgbClr val="000000"/>
                </a:solidFill>
                <a:latin typeface="Century Gothic" panose="020B0502020202020204" pitchFamily="34" charset="0"/>
                <a:cs typeface="Arial"/>
              </a:rPr>
              <a:t>Dataset Noise:</a:t>
            </a:r>
            <a:r>
              <a:rPr lang="en-US" sz="1400" dirty="0">
                <a:solidFill>
                  <a:srgbClr val="000000"/>
                </a:solidFill>
                <a:latin typeface="Century Gothic" panose="020B0502020202020204" pitchFamily="34" charset="0"/>
                <a:cs typeface="Arial"/>
              </a:rPr>
              <a:t> Initially, we encountered significant noise in the EEG signals. It was challenging because we had to learn new methods and understand how to clean the data.</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endParaRP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endParaRPr>
          </a:p>
          <a:p>
            <a:pPr marL="0" indent="0" algn="l"/>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b="1" u="sng" dirty="0">
                <a:solidFill>
                  <a:srgbClr val="000000"/>
                </a:solidFill>
                <a:latin typeface="Century Gothic" panose="020B0502020202020204" pitchFamily="34" charset="0"/>
                <a:cs typeface="Arial"/>
              </a:rPr>
              <a:t>Threshold Selection: </a:t>
            </a:r>
            <a:r>
              <a:rPr lang="en-US" sz="1400" dirty="0">
                <a:solidFill>
                  <a:srgbClr val="000000"/>
                </a:solidFill>
                <a:latin typeface="Century Gothic" panose="020B0502020202020204" pitchFamily="34" charset="0"/>
                <a:cs typeface="Arial"/>
              </a:rPr>
              <a:t>Selecting an appropriate threshold for brain network analysis was challenging. After testing various thresholds, we decided on a range between 0.4 and 0.7 to preserve meaningful connections, following consultation with our supervisor.</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pic>
        <p:nvPicPr>
          <p:cNvPr id="3081" name="Picture 9">
            <a:extLst>
              <a:ext uri="{FF2B5EF4-FFF2-40B4-BE49-F238E27FC236}">
                <a16:creationId xmlns:a16="http://schemas.microsoft.com/office/drawing/2014/main" id="{F3187A6D-6575-9DBE-D265-7C47E8203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9" y="3658642"/>
            <a:ext cx="1264330" cy="9913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335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7"/>
        <p:cNvGrpSpPr/>
        <p:nvPr/>
      </p:nvGrpSpPr>
      <p:grpSpPr>
        <a:xfrm>
          <a:off x="0" y="0"/>
          <a:ext cx="0" cy="0"/>
          <a:chOff x="0" y="0"/>
          <a:chExt cx="0" cy="0"/>
        </a:xfrm>
      </p:grpSpPr>
      <p:grpSp>
        <p:nvGrpSpPr>
          <p:cNvPr id="4348" name="Google Shape;4348;p114"/>
          <p:cNvGrpSpPr/>
          <p:nvPr/>
        </p:nvGrpSpPr>
        <p:grpSpPr>
          <a:xfrm rot="599895" flipH="1">
            <a:off x="6195292" y="2263131"/>
            <a:ext cx="1078391" cy="681177"/>
            <a:chOff x="2869600" y="4815525"/>
            <a:chExt cx="957200" cy="604625"/>
          </a:xfrm>
        </p:grpSpPr>
        <p:sp>
          <p:nvSpPr>
            <p:cNvPr id="4350" name="Google Shape;4350;p114"/>
            <p:cNvSpPr/>
            <p:nvPr/>
          </p:nvSpPr>
          <p:spPr>
            <a:xfrm>
              <a:off x="3403650" y="4815525"/>
              <a:ext cx="423150" cy="451325"/>
            </a:xfrm>
            <a:custGeom>
              <a:avLst/>
              <a:gdLst/>
              <a:ahLst/>
              <a:cxnLst/>
              <a:rect l="l" t="t" r="r" b="b"/>
              <a:pathLst>
                <a:path w="16926" h="18053" extrusionOk="0">
                  <a:moveTo>
                    <a:pt x="3460" y="0"/>
                  </a:moveTo>
                  <a:cubicBezTo>
                    <a:pt x="2805" y="0"/>
                    <a:pt x="2155" y="120"/>
                    <a:pt x="1528" y="358"/>
                  </a:cubicBezTo>
                  <a:cubicBezTo>
                    <a:pt x="820" y="619"/>
                    <a:pt x="0" y="1066"/>
                    <a:pt x="75" y="1849"/>
                  </a:cubicBezTo>
                  <a:cubicBezTo>
                    <a:pt x="75" y="1887"/>
                    <a:pt x="112" y="1924"/>
                    <a:pt x="112" y="1961"/>
                  </a:cubicBezTo>
                  <a:lnTo>
                    <a:pt x="149" y="1924"/>
                  </a:lnTo>
                  <a:cubicBezTo>
                    <a:pt x="284" y="1961"/>
                    <a:pt x="418" y="1976"/>
                    <a:pt x="553" y="1976"/>
                  </a:cubicBezTo>
                  <a:cubicBezTo>
                    <a:pt x="1238" y="1976"/>
                    <a:pt x="1924" y="1570"/>
                    <a:pt x="2610" y="1477"/>
                  </a:cubicBezTo>
                  <a:cubicBezTo>
                    <a:pt x="2871" y="1433"/>
                    <a:pt x="3132" y="1412"/>
                    <a:pt x="3392" y="1412"/>
                  </a:cubicBezTo>
                  <a:cubicBezTo>
                    <a:pt x="4023" y="1412"/>
                    <a:pt x="4649" y="1537"/>
                    <a:pt x="5256" y="1775"/>
                  </a:cubicBezTo>
                  <a:cubicBezTo>
                    <a:pt x="5629" y="1887"/>
                    <a:pt x="6002" y="2110"/>
                    <a:pt x="6338" y="2334"/>
                  </a:cubicBezTo>
                  <a:cubicBezTo>
                    <a:pt x="6710" y="2632"/>
                    <a:pt x="6971" y="3154"/>
                    <a:pt x="7381" y="3378"/>
                  </a:cubicBezTo>
                  <a:cubicBezTo>
                    <a:pt x="7490" y="3437"/>
                    <a:pt x="7603" y="3460"/>
                    <a:pt x="7720" y="3460"/>
                  </a:cubicBezTo>
                  <a:cubicBezTo>
                    <a:pt x="8045" y="3460"/>
                    <a:pt x="8394" y="3284"/>
                    <a:pt x="8723" y="3229"/>
                  </a:cubicBezTo>
                  <a:cubicBezTo>
                    <a:pt x="9245" y="3229"/>
                    <a:pt x="9767" y="3303"/>
                    <a:pt x="10252" y="3490"/>
                  </a:cubicBezTo>
                  <a:cubicBezTo>
                    <a:pt x="12265" y="4086"/>
                    <a:pt x="13905" y="5540"/>
                    <a:pt x="14800" y="7441"/>
                  </a:cubicBezTo>
                  <a:cubicBezTo>
                    <a:pt x="15658" y="9343"/>
                    <a:pt x="15471" y="11505"/>
                    <a:pt x="14353" y="13257"/>
                  </a:cubicBezTo>
                  <a:cubicBezTo>
                    <a:pt x="13756" y="14226"/>
                    <a:pt x="12936" y="15046"/>
                    <a:pt x="11967" y="15643"/>
                  </a:cubicBezTo>
                  <a:cubicBezTo>
                    <a:pt x="11519" y="15941"/>
                    <a:pt x="11035" y="16165"/>
                    <a:pt x="10550" y="16314"/>
                  </a:cubicBezTo>
                  <a:cubicBezTo>
                    <a:pt x="9954" y="16538"/>
                    <a:pt x="9357" y="16538"/>
                    <a:pt x="9059" y="17134"/>
                  </a:cubicBezTo>
                  <a:cubicBezTo>
                    <a:pt x="8947" y="17320"/>
                    <a:pt x="8984" y="17581"/>
                    <a:pt x="9134" y="17731"/>
                  </a:cubicBezTo>
                  <a:cubicBezTo>
                    <a:pt x="9369" y="17966"/>
                    <a:pt x="9651" y="18052"/>
                    <a:pt x="9949" y="18052"/>
                  </a:cubicBezTo>
                  <a:cubicBezTo>
                    <a:pt x="10452" y="18052"/>
                    <a:pt x="11000" y="17806"/>
                    <a:pt x="11445" y="17619"/>
                  </a:cubicBezTo>
                  <a:cubicBezTo>
                    <a:pt x="12191" y="17283"/>
                    <a:pt x="12862" y="16836"/>
                    <a:pt x="13458" y="16277"/>
                  </a:cubicBezTo>
                  <a:cubicBezTo>
                    <a:pt x="14726" y="15195"/>
                    <a:pt x="15583" y="13742"/>
                    <a:pt x="16030" y="12139"/>
                  </a:cubicBezTo>
                  <a:cubicBezTo>
                    <a:pt x="16925" y="8895"/>
                    <a:pt x="15546" y="5652"/>
                    <a:pt x="12862" y="3713"/>
                  </a:cubicBezTo>
                  <a:cubicBezTo>
                    <a:pt x="12116" y="3191"/>
                    <a:pt x="11333" y="2819"/>
                    <a:pt x="10476" y="2558"/>
                  </a:cubicBezTo>
                  <a:cubicBezTo>
                    <a:pt x="10066" y="2409"/>
                    <a:pt x="9618" y="2334"/>
                    <a:pt x="9171" y="2297"/>
                  </a:cubicBezTo>
                  <a:cubicBezTo>
                    <a:pt x="8798" y="2182"/>
                    <a:pt x="8424" y="2111"/>
                    <a:pt x="8051" y="2068"/>
                  </a:cubicBezTo>
                  <a:lnTo>
                    <a:pt x="8051" y="2068"/>
                  </a:lnTo>
                  <a:cubicBezTo>
                    <a:pt x="7040" y="855"/>
                    <a:pt x="5559" y="125"/>
                    <a:pt x="3952" y="23"/>
                  </a:cubicBezTo>
                  <a:cubicBezTo>
                    <a:pt x="3788" y="8"/>
                    <a:pt x="3624" y="0"/>
                    <a:pt x="3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1" name="Google Shape;4351;p114"/>
            <p:cNvSpPr/>
            <p:nvPr/>
          </p:nvSpPr>
          <p:spPr>
            <a:xfrm>
              <a:off x="2869600" y="4903700"/>
              <a:ext cx="795025" cy="516450"/>
            </a:xfrm>
            <a:custGeom>
              <a:avLst/>
              <a:gdLst/>
              <a:ahLst/>
              <a:cxnLst/>
              <a:rect l="l" t="t" r="r" b="b"/>
              <a:pathLst>
                <a:path w="31801" h="20658" extrusionOk="0">
                  <a:moveTo>
                    <a:pt x="4959" y="0"/>
                  </a:moveTo>
                  <a:cubicBezTo>
                    <a:pt x="2630" y="0"/>
                    <a:pt x="382" y="2108"/>
                    <a:pt x="113" y="4399"/>
                  </a:cubicBezTo>
                  <a:cubicBezTo>
                    <a:pt x="1" y="5778"/>
                    <a:pt x="485" y="7120"/>
                    <a:pt x="1492" y="8090"/>
                  </a:cubicBezTo>
                  <a:cubicBezTo>
                    <a:pt x="2122" y="8745"/>
                    <a:pt x="2958" y="9145"/>
                    <a:pt x="3848" y="9243"/>
                  </a:cubicBezTo>
                  <a:lnTo>
                    <a:pt x="3848" y="9243"/>
                  </a:lnTo>
                  <a:cubicBezTo>
                    <a:pt x="2669" y="11994"/>
                    <a:pt x="3261" y="15329"/>
                    <a:pt x="5108" y="17671"/>
                  </a:cubicBezTo>
                  <a:cubicBezTo>
                    <a:pt x="6694" y="19680"/>
                    <a:pt x="9087" y="20658"/>
                    <a:pt x="11554" y="20658"/>
                  </a:cubicBezTo>
                  <a:cubicBezTo>
                    <a:pt x="12566" y="20658"/>
                    <a:pt x="13591" y="20494"/>
                    <a:pt x="14577" y="20168"/>
                  </a:cubicBezTo>
                  <a:cubicBezTo>
                    <a:pt x="16195" y="19639"/>
                    <a:pt x="17658" y="18669"/>
                    <a:pt x="18769" y="17365"/>
                  </a:cubicBezTo>
                  <a:lnTo>
                    <a:pt x="18769" y="17365"/>
                  </a:lnTo>
                  <a:cubicBezTo>
                    <a:pt x="19673" y="18395"/>
                    <a:pt x="20978" y="19017"/>
                    <a:pt x="22331" y="19348"/>
                  </a:cubicBezTo>
                  <a:cubicBezTo>
                    <a:pt x="23159" y="19577"/>
                    <a:pt x="24011" y="19689"/>
                    <a:pt x="24861" y="19689"/>
                  </a:cubicBezTo>
                  <a:cubicBezTo>
                    <a:pt x="25811" y="19689"/>
                    <a:pt x="26757" y="19549"/>
                    <a:pt x="27662" y="19274"/>
                  </a:cubicBezTo>
                  <a:cubicBezTo>
                    <a:pt x="29265" y="18752"/>
                    <a:pt x="30570" y="17559"/>
                    <a:pt x="31241" y="15993"/>
                  </a:cubicBezTo>
                  <a:cubicBezTo>
                    <a:pt x="31800" y="14576"/>
                    <a:pt x="31763" y="12861"/>
                    <a:pt x="30645" y="11706"/>
                  </a:cubicBezTo>
                  <a:cubicBezTo>
                    <a:pt x="30521" y="11592"/>
                    <a:pt x="30383" y="11543"/>
                    <a:pt x="30251" y="11543"/>
                  </a:cubicBezTo>
                  <a:cubicBezTo>
                    <a:pt x="29865" y="11543"/>
                    <a:pt x="29528" y="11960"/>
                    <a:pt x="29750" y="12377"/>
                  </a:cubicBezTo>
                  <a:cubicBezTo>
                    <a:pt x="30384" y="13421"/>
                    <a:pt x="30421" y="14688"/>
                    <a:pt x="29936" y="15807"/>
                  </a:cubicBezTo>
                  <a:cubicBezTo>
                    <a:pt x="29303" y="17000"/>
                    <a:pt x="28184" y="17820"/>
                    <a:pt x="26879" y="18081"/>
                  </a:cubicBezTo>
                  <a:cubicBezTo>
                    <a:pt x="26257" y="18246"/>
                    <a:pt x="25542" y="18335"/>
                    <a:pt x="24800" y="18335"/>
                  </a:cubicBezTo>
                  <a:cubicBezTo>
                    <a:pt x="22695" y="18335"/>
                    <a:pt x="20378" y="17618"/>
                    <a:pt x="19386" y="15881"/>
                  </a:cubicBezTo>
                  <a:cubicBezTo>
                    <a:pt x="19258" y="15646"/>
                    <a:pt x="19031" y="15521"/>
                    <a:pt x="18797" y="15521"/>
                  </a:cubicBezTo>
                  <a:cubicBezTo>
                    <a:pt x="18624" y="15521"/>
                    <a:pt x="18448" y="15589"/>
                    <a:pt x="18305" y="15732"/>
                  </a:cubicBezTo>
                  <a:cubicBezTo>
                    <a:pt x="16653" y="17781"/>
                    <a:pt x="14063" y="19156"/>
                    <a:pt x="11418" y="19156"/>
                  </a:cubicBezTo>
                  <a:cubicBezTo>
                    <a:pt x="11080" y="19156"/>
                    <a:pt x="10740" y="19134"/>
                    <a:pt x="10402" y="19087"/>
                  </a:cubicBezTo>
                  <a:cubicBezTo>
                    <a:pt x="7382" y="18640"/>
                    <a:pt x="5294" y="16366"/>
                    <a:pt x="4698" y="13495"/>
                  </a:cubicBezTo>
                  <a:cubicBezTo>
                    <a:pt x="4362" y="11892"/>
                    <a:pt x="4661" y="10252"/>
                    <a:pt x="5518" y="8910"/>
                  </a:cubicBezTo>
                  <a:cubicBezTo>
                    <a:pt x="5717" y="8446"/>
                    <a:pt x="5415" y="7953"/>
                    <a:pt x="4954" y="7953"/>
                  </a:cubicBezTo>
                  <a:cubicBezTo>
                    <a:pt x="4896" y="7953"/>
                    <a:pt x="4835" y="7961"/>
                    <a:pt x="4772" y="7978"/>
                  </a:cubicBezTo>
                  <a:cubicBezTo>
                    <a:pt x="4614" y="8011"/>
                    <a:pt x="4457" y="8026"/>
                    <a:pt x="4302" y="8026"/>
                  </a:cubicBezTo>
                  <a:cubicBezTo>
                    <a:pt x="2524" y="8026"/>
                    <a:pt x="1034" y="5967"/>
                    <a:pt x="1343" y="4287"/>
                  </a:cubicBezTo>
                  <a:cubicBezTo>
                    <a:pt x="1753" y="2162"/>
                    <a:pt x="3840" y="1193"/>
                    <a:pt x="5704" y="596"/>
                  </a:cubicBezTo>
                  <a:cubicBezTo>
                    <a:pt x="5928" y="522"/>
                    <a:pt x="5928" y="224"/>
                    <a:pt x="5704" y="149"/>
                  </a:cubicBezTo>
                  <a:lnTo>
                    <a:pt x="5704" y="74"/>
                  </a:lnTo>
                  <a:cubicBezTo>
                    <a:pt x="5457" y="24"/>
                    <a:pt x="5207" y="0"/>
                    <a:pt x="4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114"/>
          <p:cNvGrpSpPr/>
          <p:nvPr/>
        </p:nvGrpSpPr>
        <p:grpSpPr>
          <a:xfrm rot="599895">
            <a:off x="6103142" y="3212438"/>
            <a:ext cx="1008034" cy="634620"/>
            <a:chOff x="2932050" y="4703550"/>
            <a:chExt cx="894750" cy="563300"/>
          </a:xfrm>
        </p:grpSpPr>
        <p:sp>
          <p:nvSpPr>
            <p:cNvPr id="4353" name="Google Shape;4353;p114"/>
            <p:cNvSpPr/>
            <p:nvPr/>
          </p:nvSpPr>
          <p:spPr>
            <a:xfrm>
              <a:off x="2932050" y="4703550"/>
              <a:ext cx="530325" cy="215550"/>
            </a:xfrm>
            <a:custGeom>
              <a:avLst/>
              <a:gdLst/>
              <a:ahLst/>
              <a:cxnLst/>
              <a:rect l="l" t="t" r="r" b="b"/>
              <a:pathLst>
                <a:path w="21213" h="8622" extrusionOk="0">
                  <a:moveTo>
                    <a:pt x="13848" y="1"/>
                  </a:moveTo>
                  <a:cubicBezTo>
                    <a:pt x="13632" y="1"/>
                    <a:pt x="13415" y="10"/>
                    <a:pt x="13197" y="28"/>
                  </a:cubicBezTo>
                  <a:cubicBezTo>
                    <a:pt x="11967" y="177"/>
                    <a:pt x="10737" y="550"/>
                    <a:pt x="9693" y="1184"/>
                  </a:cubicBezTo>
                  <a:cubicBezTo>
                    <a:pt x="8824" y="1693"/>
                    <a:pt x="7930" y="2348"/>
                    <a:pt x="7478" y="3243"/>
                  </a:cubicBezTo>
                  <a:lnTo>
                    <a:pt x="7478" y="3243"/>
                  </a:lnTo>
                  <a:cubicBezTo>
                    <a:pt x="7363" y="3198"/>
                    <a:pt x="7220" y="3143"/>
                    <a:pt x="7158" y="3122"/>
                  </a:cubicBezTo>
                  <a:cubicBezTo>
                    <a:pt x="6636" y="3010"/>
                    <a:pt x="6114" y="2936"/>
                    <a:pt x="5592" y="2936"/>
                  </a:cubicBezTo>
                  <a:cubicBezTo>
                    <a:pt x="4586" y="2973"/>
                    <a:pt x="3579" y="3271"/>
                    <a:pt x="2722" y="3793"/>
                  </a:cubicBezTo>
                  <a:cubicBezTo>
                    <a:pt x="1231" y="4725"/>
                    <a:pt x="0" y="6627"/>
                    <a:pt x="485" y="8453"/>
                  </a:cubicBezTo>
                  <a:cubicBezTo>
                    <a:pt x="522" y="8565"/>
                    <a:pt x="616" y="8621"/>
                    <a:pt x="709" y="8621"/>
                  </a:cubicBezTo>
                  <a:cubicBezTo>
                    <a:pt x="802" y="8621"/>
                    <a:pt x="895" y="8565"/>
                    <a:pt x="932" y="8453"/>
                  </a:cubicBezTo>
                  <a:lnTo>
                    <a:pt x="932" y="8416"/>
                  </a:lnTo>
                  <a:cubicBezTo>
                    <a:pt x="1417" y="7037"/>
                    <a:pt x="1976" y="5620"/>
                    <a:pt x="3318" y="4800"/>
                  </a:cubicBezTo>
                  <a:cubicBezTo>
                    <a:pt x="3952" y="4390"/>
                    <a:pt x="4698" y="4166"/>
                    <a:pt x="5481" y="4166"/>
                  </a:cubicBezTo>
                  <a:cubicBezTo>
                    <a:pt x="5853" y="4166"/>
                    <a:pt x="6263" y="4203"/>
                    <a:pt x="6636" y="4278"/>
                  </a:cubicBezTo>
                  <a:cubicBezTo>
                    <a:pt x="6823" y="4315"/>
                    <a:pt x="6972" y="4390"/>
                    <a:pt x="7158" y="4464"/>
                  </a:cubicBezTo>
                  <a:cubicBezTo>
                    <a:pt x="7307" y="4539"/>
                    <a:pt x="7419" y="4725"/>
                    <a:pt x="7605" y="4837"/>
                  </a:cubicBezTo>
                  <a:cubicBezTo>
                    <a:pt x="7733" y="4911"/>
                    <a:pt x="7869" y="4946"/>
                    <a:pt x="8003" y="4946"/>
                  </a:cubicBezTo>
                  <a:cubicBezTo>
                    <a:pt x="8338" y="4946"/>
                    <a:pt x="8655" y="4726"/>
                    <a:pt x="8761" y="4352"/>
                  </a:cubicBezTo>
                  <a:cubicBezTo>
                    <a:pt x="9164" y="2011"/>
                    <a:pt x="11937" y="1034"/>
                    <a:pt x="14084" y="1034"/>
                  </a:cubicBezTo>
                  <a:cubicBezTo>
                    <a:pt x="14124" y="1034"/>
                    <a:pt x="14164" y="1034"/>
                    <a:pt x="14204" y="1035"/>
                  </a:cubicBezTo>
                  <a:cubicBezTo>
                    <a:pt x="16478" y="1146"/>
                    <a:pt x="18566" y="2451"/>
                    <a:pt x="19647" y="4464"/>
                  </a:cubicBezTo>
                  <a:cubicBezTo>
                    <a:pt x="19833" y="4874"/>
                    <a:pt x="19945" y="5508"/>
                    <a:pt x="20542" y="5508"/>
                  </a:cubicBezTo>
                  <a:cubicBezTo>
                    <a:pt x="20989" y="5508"/>
                    <a:pt x="21213" y="5024"/>
                    <a:pt x="21101" y="4576"/>
                  </a:cubicBezTo>
                  <a:cubicBezTo>
                    <a:pt x="20914" y="4129"/>
                    <a:pt x="20653" y="3719"/>
                    <a:pt x="20318" y="3383"/>
                  </a:cubicBezTo>
                  <a:cubicBezTo>
                    <a:pt x="19982" y="2936"/>
                    <a:pt x="19647" y="2526"/>
                    <a:pt x="19237" y="2153"/>
                  </a:cubicBezTo>
                  <a:cubicBezTo>
                    <a:pt x="17790" y="773"/>
                    <a:pt x="15856" y="1"/>
                    <a:pt x="13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4"/>
            <p:cNvSpPr/>
            <p:nvPr/>
          </p:nvSpPr>
          <p:spPr>
            <a:xfrm>
              <a:off x="3403650" y="4815525"/>
              <a:ext cx="423150" cy="451325"/>
            </a:xfrm>
            <a:custGeom>
              <a:avLst/>
              <a:gdLst/>
              <a:ahLst/>
              <a:cxnLst/>
              <a:rect l="l" t="t" r="r" b="b"/>
              <a:pathLst>
                <a:path w="16926" h="18053" extrusionOk="0">
                  <a:moveTo>
                    <a:pt x="3460" y="0"/>
                  </a:moveTo>
                  <a:cubicBezTo>
                    <a:pt x="2805" y="0"/>
                    <a:pt x="2155" y="120"/>
                    <a:pt x="1528" y="358"/>
                  </a:cubicBezTo>
                  <a:cubicBezTo>
                    <a:pt x="820" y="619"/>
                    <a:pt x="0" y="1066"/>
                    <a:pt x="75" y="1849"/>
                  </a:cubicBezTo>
                  <a:cubicBezTo>
                    <a:pt x="75" y="1887"/>
                    <a:pt x="112" y="1924"/>
                    <a:pt x="112" y="1961"/>
                  </a:cubicBezTo>
                  <a:lnTo>
                    <a:pt x="149" y="1924"/>
                  </a:lnTo>
                  <a:cubicBezTo>
                    <a:pt x="284" y="1961"/>
                    <a:pt x="418" y="1976"/>
                    <a:pt x="553" y="1976"/>
                  </a:cubicBezTo>
                  <a:cubicBezTo>
                    <a:pt x="1238" y="1976"/>
                    <a:pt x="1924" y="1570"/>
                    <a:pt x="2610" y="1477"/>
                  </a:cubicBezTo>
                  <a:cubicBezTo>
                    <a:pt x="2871" y="1433"/>
                    <a:pt x="3132" y="1412"/>
                    <a:pt x="3392" y="1412"/>
                  </a:cubicBezTo>
                  <a:cubicBezTo>
                    <a:pt x="4023" y="1412"/>
                    <a:pt x="4649" y="1537"/>
                    <a:pt x="5256" y="1775"/>
                  </a:cubicBezTo>
                  <a:cubicBezTo>
                    <a:pt x="5629" y="1887"/>
                    <a:pt x="6002" y="2110"/>
                    <a:pt x="6338" y="2334"/>
                  </a:cubicBezTo>
                  <a:cubicBezTo>
                    <a:pt x="6710" y="2632"/>
                    <a:pt x="6971" y="3154"/>
                    <a:pt x="7381" y="3378"/>
                  </a:cubicBezTo>
                  <a:cubicBezTo>
                    <a:pt x="7490" y="3437"/>
                    <a:pt x="7603" y="3460"/>
                    <a:pt x="7720" y="3460"/>
                  </a:cubicBezTo>
                  <a:cubicBezTo>
                    <a:pt x="8045" y="3460"/>
                    <a:pt x="8394" y="3284"/>
                    <a:pt x="8723" y="3229"/>
                  </a:cubicBezTo>
                  <a:cubicBezTo>
                    <a:pt x="9245" y="3229"/>
                    <a:pt x="9767" y="3303"/>
                    <a:pt x="10252" y="3490"/>
                  </a:cubicBezTo>
                  <a:cubicBezTo>
                    <a:pt x="12265" y="4086"/>
                    <a:pt x="13905" y="5540"/>
                    <a:pt x="14800" y="7441"/>
                  </a:cubicBezTo>
                  <a:cubicBezTo>
                    <a:pt x="15658" y="9343"/>
                    <a:pt x="15471" y="11505"/>
                    <a:pt x="14353" y="13257"/>
                  </a:cubicBezTo>
                  <a:cubicBezTo>
                    <a:pt x="13756" y="14226"/>
                    <a:pt x="12936" y="15046"/>
                    <a:pt x="11967" y="15643"/>
                  </a:cubicBezTo>
                  <a:cubicBezTo>
                    <a:pt x="11519" y="15941"/>
                    <a:pt x="11035" y="16165"/>
                    <a:pt x="10550" y="16314"/>
                  </a:cubicBezTo>
                  <a:cubicBezTo>
                    <a:pt x="9954" y="16538"/>
                    <a:pt x="9357" y="16538"/>
                    <a:pt x="9059" y="17134"/>
                  </a:cubicBezTo>
                  <a:cubicBezTo>
                    <a:pt x="8947" y="17320"/>
                    <a:pt x="8984" y="17581"/>
                    <a:pt x="9134" y="17731"/>
                  </a:cubicBezTo>
                  <a:cubicBezTo>
                    <a:pt x="9369" y="17966"/>
                    <a:pt x="9651" y="18052"/>
                    <a:pt x="9949" y="18052"/>
                  </a:cubicBezTo>
                  <a:cubicBezTo>
                    <a:pt x="10452" y="18052"/>
                    <a:pt x="11000" y="17806"/>
                    <a:pt x="11445" y="17619"/>
                  </a:cubicBezTo>
                  <a:cubicBezTo>
                    <a:pt x="12191" y="17283"/>
                    <a:pt x="12862" y="16836"/>
                    <a:pt x="13458" y="16277"/>
                  </a:cubicBezTo>
                  <a:cubicBezTo>
                    <a:pt x="14726" y="15195"/>
                    <a:pt x="15583" y="13742"/>
                    <a:pt x="16030" y="12139"/>
                  </a:cubicBezTo>
                  <a:cubicBezTo>
                    <a:pt x="16925" y="8895"/>
                    <a:pt x="15546" y="5652"/>
                    <a:pt x="12862" y="3713"/>
                  </a:cubicBezTo>
                  <a:cubicBezTo>
                    <a:pt x="12116" y="3191"/>
                    <a:pt x="11333" y="2819"/>
                    <a:pt x="10476" y="2558"/>
                  </a:cubicBezTo>
                  <a:cubicBezTo>
                    <a:pt x="10066" y="2409"/>
                    <a:pt x="9618" y="2334"/>
                    <a:pt x="9171" y="2297"/>
                  </a:cubicBezTo>
                  <a:cubicBezTo>
                    <a:pt x="8798" y="2182"/>
                    <a:pt x="8424" y="2111"/>
                    <a:pt x="8051" y="2068"/>
                  </a:cubicBezTo>
                  <a:lnTo>
                    <a:pt x="8051" y="2068"/>
                  </a:lnTo>
                  <a:cubicBezTo>
                    <a:pt x="7040" y="855"/>
                    <a:pt x="5559" y="125"/>
                    <a:pt x="3952" y="23"/>
                  </a:cubicBezTo>
                  <a:cubicBezTo>
                    <a:pt x="3788" y="8"/>
                    <a:pt x="3624" y="0"/>
                    <a:pt x="3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14"/>
          <p:cNvGrpSpPr/>
          <p:nvPr/>
        </p:nvGrpSpPr>
        <p:grpSpPr>
          <a:xfrm rot="599819">
            <a:off x="6751120" y="1292244"/>
            <a:ext cx="365181" cy="365144"/>
            <a:chOff x="812101" y="2571761"/>
            <a:chExt cx="417066" cy="417024"/>
          </a:xfrm>
        </p:grpSpPr>
        <p:sp>
          <p:nvSpPr>
            <p:cNvPr id="4358" name="Google Shape;4358;p114"/>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9" name="Google Shape;4359;p114"/>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0" name="Google Shape;4360;p114"/>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4"/>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506437FF-536D-3BD9-D95B-13303CF27534}"/>
              </a:ext>
            </a:extLst>
          </p:cNvPr>
          <p:cNvSpPr/>
          <p:nvPr/>
        </p:nvSpPr>
        <p:spPr>
          <a:xfrm>
            <a:off x="1182029" y="2510323"/>
            <a:ext cx="3120762" cy="1615910"/>
          </a:xfrm>
          <a:prstGeom prst="rect">
            <a:avLst/>
          </a:prstGeom>
          <a:solidFill>
            <a:srgbClr val="343A4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342" name="Google Shape;4342;p114"/>
          <p:cNvSpPr txBox="1">
            <a:spLocks noGrp="1"/>
          </p:cNvSpPr>
          <p:nvPr>
            <p:ph type="title"/>
          </p:nvPr>
        </p:nvSpPr>
        <p:spPr>
          <a:xfrm>
            <a:off x="1252169" y="1842097"/>
            <a:ext cx="8122734" cy="972900"/>
          </a:xfrm>
          <a:prstGeom prst="rect">
            <a:avLst/>
          </a:prstGeom>
        </p:spPr>
        <p:txBody>
          <a:bodyPr spcFirstLastPara="1" wrap="square" lIns="91425" tIns="91425" rIns="91425" bIns="91425" anchor="ctr" anchorCtr="0">
            <a:noAutofit/>
          </a:bodyPr>
          <a:lstStyle/>
          <a:p>
            <a:pPr marL="0" lvl="0" indent="0" algn="l">
              <a:buClr>
                <a:schemeClr val="dk1"/>
              </a:buClr>
              <a:buSzPts val="2500"/>
            </a:pPr>
            <a:r>
              <a:rPr lang="es" sz="4800" dirty="0">
                <a:solidFill>
                  <a:srgbClr val="563B7F"/>
                </a:solidFill>
                <a:highlight>
                  <a:schemeClr val="lt2"/>
                </a:highlight>
              </a:rPr>
              <a:t>Thanks for Listening</a:t>
            </a:r>
            <a:endParaRPr sz="4800" dirty="0">
              <a:solidFill>
                <a:srgbClr val="563B7F"/>
              </a:solidFill>
              <a:highlight>
                <a:schemeClr val="lt2"/>
              </a:highlight>
            </a:endParaRPr>
          </a:p>
        </p:txBody>
      </p:sp>
      <p:grpSp>
        <p:nvGrpSpPr>
          <p:cNvPr id="9" name="Google Shape;2624;p56">
            <a:extLst>
              <a:ext uri="{FF2B5EF4-FFF2-40B4-BE49-F238E27FC236}">
                <a16:creationId xmlns:a16="http://schemas.microsoft.com/office/drawing/2014/main" id="{CC56189D-CFC5-7EB0-C859-9487B5427200}"/>
              </a:ext>
            </a:extLst>
          </p:cNvPr>
          <p:cNvGrpSpPr/>
          <p:nvPr/>
        </p:nvGrpSpPr>
        <p:grpSpPr>
          <a:xfrm rot="18529750">
            <a:off x="6883089" y="927912"/>
            <a:ext cx="1902958" cy="1155447"/>
            <a:chOff x="4779189" y="1569675"/>
            <a:chExt cx="1182836" cy="718200"/>
          </a:xfrm>
        </p:grpSpPr>
        <p:sp>
          <p:nvSpPr>
            <p:cNvPr id="10" name="Google Shape;2625;p56">
              <a:extLst>
                <a:ext uri="{FF2B5EF4-FFF2-40B4-BE49-F238E27FC236}">
                  <a16:creationId xmlns:a16="http://schemas.microsoft.com/office/drawing/2014/main" id="{725FDD00-04B4-34BB-8797-75B7923866D7}"/>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6;p56">
              <a:extLst>
                <a:ext uri="{FF2B5EF4-FFF2-40B4-BE49-F238E27FC236}">
                  <a16:creationId xmlns:a16="http://schemas.microsoft.com/office/drawing/2014/main" id="{1D3EF8D0-9B2A-1D2E-D25B-99B3131E8364}"/>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7;p56">
              <a:extLst>
                <a:ext uri="{FF2B5EF4-FFF2-40B4-BE49-F238E27FC236}">
                  <a16:creationId xmlns:a16="http://schemas.microsoft.com/office/drawing/2014/main" id="{FAB34EFB-EE74-12A8-030E-8B7597DC92D8}"/>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8;p56">
              <a:extLst>
                <a:ext uri="{FF2B5EF4-FFF2-40B4-BE49-F238E27FC236}">
                  <a16:creationId xmlns:a16="http://schemas.microsoft.com/office/drawing/2014/main" id="{3DAC2C0B-5A22-9DEA-11FC-DC3D7A402F00}"/>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9;p56">
              <a:extLst>
                <a:ext uri="{FF2B5EF4-FFF2-40B4-BE49-F238E27FC236}">
                  <a16:creationId xmlns:a16="http://schemas.microsoft.com/office/drawing/2014/main" id="{98180126-F393-40FC-D406-5618124CF3C5}"/>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0;p56">
              <a:extLst>
                <a:ext uri="{FF2B5EF4-FFF2-40B4-BE49-F238E27FC236}">
                  <a16:creationId xmlns:a16="http://schemas.microsoft.com/office/drawing/2014/main" id="{DCC550D3-F6FB-EA7B-E91E-5FCE1D6DA4AE}"/>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509;p82">
            <a:extLst>
              <a:ext uri="{FF2B5EF4-FFF2-40B4-BE49-F238E27FC236}">
                <a16:creationId xmlns:a16="http://schemas.microsoft.com/office/drawing/2014/main" id="{59E0FF84-F7F6-4A2B-B442-9AFE28B9268E}"/>
              </a:ext>
            </a:extLst>
          </p:cNvPr>
          <p:cNvGrpSpPr/>
          <p:nvPr/>
        </p:nvGrpSpPr>
        <p:grpSpPr>
          <a:xfrm rot="20281638">
            <a:off x="1136586" y="-4591"/>
            <a:ext cx="377330" cy="2096374"/>
            <a:chOff x="1635175" y="433450"/>
            <a:chExt cx="234475" cy="1302700"/>
          </a:xfrm>
        </p:grpSpPr>
        <p:sp>
          <p:nvSpPr>
            <p:cNvPr id="31" name="Google Shape;3510;p82">
              <a:extLst>
                <a:ext uri="{FF2B5EF4-FFF2-40B4-BE49-F238E27FC236}">
                  <a16:creationId xmlns:a16="http://schemas.microsoft.com/office/drawing/2014/main" id="{6A54269B-0696-A1D4-0C98-053566322EFA}"/>
                </a:ext>
              </a:extLst>
            </p:cNvPr>
            <p:cNvSpPr/>
            <p:nvPr/>
          </p:nvSpPr>
          <p:spPr>
            <a:xfrm>
              <a:off x="1635175" y="433450"/>
              <a:ext cx="234475" cy="1302675"/>
            </a:xfrm>
            <a:custGeom>
              <a:avLst/>
              <a:gdLst/>
              <a:ahLst/>
              <a:cxnLst/>
              <a:rect l="l" t="t" r="r" b="b"/>
              <a:pathLst>
                <a:path w="9379" h="52107" extrusionOk="0">
                  <a:moveTo>
                    <a:pt x="1716" y="0"/>
                  </a:moveTo>
                  <a:cubicBezTo>
                    <a:pt x="925" y="0"/>
                    <a:pt x="282" y="638"/>
                    <a:pt x="276" y="1432"/>
                  </a:cubicBezTo>
                  <a:lnTo>
                    <a:pt x="1" y="44446"/>
                  </a:lnTo>
                  <a:lnTo>
                    <a:pt x="3205" y="51278"/>
                  </a:lnTo>
                  <a:cubicBezTo>
                    <a:pt x="3465" y="51830"/>
                    <a:pt x="3987" y="52107"/>
                    <a:pt x="4510" y="52107"/>
                  </a:cubicBezTo>
                  <a:cubicBezTo>
                    <a:pt x="5026" y="52107"/>
                    <a:pt x="5543" y="51837"/>
                    <a:pt x="5805" y="51295"/>
                  </a:cubicBezTo>
                  <a:lnTo>
                    <a:pt x="9098" y="44503"/>
                  </a:lnTo>
                  <a:lnTo>
                    <a:pt x="9374" y="1489"/>
                  </a:lnTo>
                  <a:cubicBezTo>
                    <a:pt x="9378" y="694"/>
                    <a:pt x="8738" y="46"/>
                    <a:pt x="7942" y="40"/>
                  </a:cubicBezTo>
                  <a:lnTo>
                    <a:pt x="1725" y="0"/>
                  </a:lnTo>
                  <a:cubicBezTo>
                    <a:pt x="1722" y="0"/>
                    <a:pt x="1719" y="0"/>
                    <a:pt x="1716" y="0"/>
                  </a:cubicBezTo>
                  <a:close/>
                </a:path>
              </a:pathLst>
            </a:custGeom>
            <a:solidFill>
              <a:schemeClr val="lt2"/>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11;p82">
              <a:extLst>
                <a:ext uri="{FF2B5EF4-FFF2-40B4-BE49-F238E27FC236}">
                  <a16:creationId xmlns:a16="http://schemas.microsoft.com/office/drawing/2014/main" id="{D4A83E14-32D2-58BF-E221-C29D9E32654D}"/>
                </a:ext>
              </a:extLst>
            </p:cNvPr>
            <p:cNvSpPr/>
            <p:nvPr/>
          </p:nvSpPr>
          <p:spPr>
            <a:xfrm>
              <a:off x="1635200" y="433450"/>
              <a:ext cx="234450" cy="1109075"/>
            </a:xfrm>
            <a:custGeom>
              <a:avLst/>
              <a:gdLst/>
              <a:ahLst/>
              <a:cxnLst/>
              <a:rect l="l" t="t" r="r" b="b"/>
              <a:pathLst>
                <a:path w="9378" h="44363" extrusionOk="0">
                  <a:moveTo>
                    <a:pt x="1715" y="0"/>
                  </a:moveTo>
                  <a:cubicBezTo>
                    <a:pt x="924" y="0"/>
                    <a:pt x="281" y="638"/>
                    <a:pt x="275" y="1432"/>
                  </a:cubicBezTo>
                  <a:lnTo>
                    <a:pt x="1" y="44304"/>
                  </a:lnTo>
                  <a:cubicBezTo>
                    <a:pt x="1441" y="44016"/>
                    <a:pt x="2909" y="43870"/>
                    <a:pt x="4378" y="43870"/>
                  </a:cubicBezTo>
                  <a:cubicBezTo>
                    <a:pt x="4436" y="43870"/>
                    <a:pt x="4494" y="43870"/>
                    <a:pt x="4552" y="43871"/>
                  </a:cubicBezTo>
                  <a:cubicBezTo>
                    <a:pt x="6080" y="43879"/>
                    <a:pt x="7603" y="44043"/>
                    <a:pt x="9098" y="44363"/>
                  </a:cubicBezTo>
                  <a:lnTo>
                    <a:pt x="9373" y="1489"/>
                  </a:lnTo>
                  <a:cubicBezTo>
                    <a:pt x="9377" y="694"/>
                    <a:pt x="8737" y="46"/>
                    <a:pt x="7941" y="41"/>
                  </a:cubicBezTo>
                  <a:lnTo>
                    <a:pt x="1724" y="0"/>
                  </a:lnTo>
                  <a:cubicBezTo>
                    <a:pt x="1721" y="0"/>
                    <a:pt x="1718" y="0"/>
                    <a:pt x="1715" y="0"/>
                  </a:cubicBezTo>
                  <a:close/>
                </a:path>
              </a:pathLst>
            </a:custGeom>
            <a:solidFill>
              <a:schemeClr val="accent2"/>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12;p82">
              <a:extLst>
                <a:ext uri="{FF2B5EF4-FFF2-40B4-BE49-F238E27FC236}">
                  <a16:creationId xmlns:a16="http://schemas.microsoft.com/office/drawing/2014/main" id="{0A8BF910-0652-5DD3-9423-F05341A96036}"/>
                </a:ext>
              </a:extLst>
            </p:cNvPr>
            <p:cNvSpPr/>
            <p:nvPr/>
          </p:nvSpPr>
          <p:spPr>
            <a:xfrm>
              <a:off x="1707725" y="433800"/>
              <a:ext cx="89400" cy="1098350"/>
            </a:xfrm>
            <a:custGeom>
              <a:avLst/>
              <a:gdLst/>
              <a:ahLst/>
              <a:cxnLst/>
              <a:rect l="l" t="t" r="r" b="b"/>
              <a:pathLst>
                <a:path w="3576" h="43934" extrusionOk="0">
                  <a:moveTo>
                    <a:pt x="1026" y="1"/>
                  </a:moveTo>
                  <a:cubicBezTo>
                    <a:pt x="615" y="1"/>
                    <a:pt x="277" y="918"/>
                    <a:pt x="270" y="2050"/>
                  </a:cubicBezTo>
                  <a:lnTo>
                    <a:pt x="1" y="43913"/>
                  </a:lnTo>
                  <a:cubicBezTo>
                    <a:pt x="507" y="43878"/>
                    <a:pt x="1017" y="43856"/>
                    <a:pt x="1535" y="43856"/>
                  </a:cubicBezTo>
                  <a:cubicBezTo>
                    <a:pt x="1573" y="43856"/>
                    <a:pt x="1612" y="43856"/>
                    <a:pt x="1651" y="43857"/>
                  </a:cubicBezTo>
                  <a:cubicBezTo>
                    <a:pt x="2209" y="43860"/>
                    <a:pt x="2758" y="43890"/>
                    <a:pt x="3301" y="43933"/>
                  </a:cubicBezTo>
                  <a:lnTo>
                    <a:pt x="3568" y="2072"/>
                  </a:lnTo>
                  <a:cubicBezTo>
                    <a:pt x="3576" y="937"/>
                    <a:pt x="3249" y="16"/>
                    <a:pt x="2837" y="13"/>
                  </a:cubicBezTo>
                  <a:lnTo>
                    <a:pt x="1028" y="1"/>
                  </a:lnTo>
                  <a:cubicBezTo>
                    <a:pt x="1027" y="1"/>
                    <a:pt x="1026" y="1"/>
                    <a:pt x="1026" y="1"/>
                  </a:cubicBezTo>
                  <a:close/>
                </a:path>
              </a:pathLst>
            </a:custGeom>
            <a:solidFill>
              <a:schemeClr val="accent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13;p82">
              <a:extLst>
                <a:ext uri="{FF2B5EF4-FFF2-40B4-BE49-F238E27FC236}">
                  <a16:creationId xmlns:a16="http://schemas.microsoft.com/office/drawing/2014/main" id="{8BF68783-FD74-A789-02F0-45A7E47FF842}"/>
                </a:ext>
              </a:extLst>
            </p:cNvPr>
            <p:cNvSpPr/>
            <p:nvPr/>
          </p:nvSpPr>
          <p:spPr>
            <a:xfrm>
              <a:off x="1708275" y="1699175"/>
              <a:ext cx="79300" cy="36975"/>
            </a:xfrm>
            <a:custGeom>
              <a:avLst/>
              <a:gdLst/>
              <a:ahLst/>
              <a:cxnLst/>
              <a:rect l="l" t="t" r="r" b="b"/>
              <a:pathLst>
                <a:path w="3172" h="1479" extrusionOk="0">
                  <a:moveTo>
                    <a:pt x="1443" y="0"/>
                  </a:moveTo>
                  <a:cubicBezTo>
                    <a:pt x="957" y="0"/>
                    <a:pt x="475" y="17"/>
                    <a:pt x="1" y="47"/>
                  </a:cubicBezTo>
                  <a:lnTo>
                    <a:pt x="283" y="650"/>
                  </a:lnTo>
                  <a:cubicBezTo>
                    <a:pt x="541" y="1202"/>
                    <a:pt x="1063" y="1478"/>
                    <a:pt x="1586" y="1478"/>
                  </a:cubicBezTo>
                  <a:cubicBezTo>
                    <a:pt x="2102" y="1478"/>
                    <a:pt x="2619" y="1208"/>
                    <a:pt x="2882" y="667"/>
                  </a:cubicBezTo>
                  <a:lnTo>
                    <a:pt x="3172" y="68"/>
                  </a:lnTo>
                  <a:cubicBezTo>
                    <a:pt x="2649" y="27"/>
                    <a:pt x="2121" y="4"/>
                    <a:pt x="1585" y="1"/>
                  </a:cubicBezTo>
                  <a:cubicBezTo>
                    <a:pt x="1538" y="0"/>
                    <a:pt x="1490" y="0"/>
                    <a:pt x="1443" y="0"/>
                  </a:cubicBezTo>
                  <a:close/>
                </a:path>
              </a:pathLst>
            </a:custGeom>
            <a:solidFill>
              <a:schemeClr val="accent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14;p82">
              <a:extLst>
                <a:ext uri="{FF2B5EF4-FFF2-40B4-BE49-F238E27FC236}">
                  <a16:creationId xmlns:a16="http://schemas.microsoft.com/office/drawing/2014/main" id="{6CB4D530-59A8-749C-2835-E90D802B4B24}"/>
                </a:ext>
              </a:extLst>
            </p:cNvPr>
            <p:cNvSpPr/>
            <p:nvPr/>
          </p:nvSpPr>
          <p:spPr>
            <a:xfrm>
              <a:off x="1640325" y="618875"/>
              <a:ext cx="228275" cy="128175"/>
            </a:xfrm>
            <a:custGeom>
              <a:avLst/>
              <a:gdLst/>
              <a:ahLst/>
              <a:cxnLst/>
              <a:rect l="l" t="t" r="r" b="b"/>
              <a:pathLst>
                <a:path w="9131" h="5127" extrusionOk="0">
                  <a:moveTo>
                    <a:pt x="34" y="0"/>
                  </a:moveTo>
                  <a:lnTo>
                    <a:pt x="0" y="5067"/>
                  </a:lnTo>
                  <a:lnTo>
                    <a:pt x="9098" y="5126"/>
                  </a:lnTo>
                  <a:lnTo>
                    <a:pt x="9130" y="59"/>
                  </a:lnTo>
                  <a:lnTo>
                    <a:pt x="34" y="0"/>
                  </a:lnTo>
                  <a:close/>
                </a:path>
              </a:pathLst>
            </a:custGeom>
            <a:solidFill>
              <a:schemeClr val="accent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15;p82">
              <a:extLst>
                <a:ext uri="{FF2B5EF4-FFF2-40B4-BE49-F238E27FC236}">
                  <a16:creationId xmlns:a16="http://schemas.microsoft.com/office/drawing/2014/main" id="{E9DE252B-AB9E-C704-8380-CE09AAA3CA21}"/>
                </a:ext>
              </a:extLst>
            </p:cNvPr>
            <p:cNvSpPr/>
            <p:nvPr/>
          </p:nvSpPr>
          <p:spPr>
            <a:xfrm>
              <a:off x="1641125" y="507700"/>
              <a:ext cx="228200" cy="112675"/>
            </a:xfrm>
            <a:custGeom>
              <a:avLst/>
              <a:gdLst/>
              <a:ahLst/>
              <a:cxnLst/>
              <a:rect l="l" t="t" r="r" b="b"/>
              <a:pathLst>
                <a:path w="9128" h="4507" extrusionOk="0">
                  <a:moveTo>
                    <a:pt x="29" y="1"/>
                  </a:moveTo>
                  <a:lnTo>
                    <a:pt x="0" y="4447"/>
                  </a:lnTo>
                  <a:lnTo>
                    <a:pt x="9098" y="4506"/>
                  </a:lnTo>
                  <a:lnTo>
                    <a:pt x="9127" y="60"/>
                  </a:lnTo>
                  <a:lnTo>
                    <a:pt x="29" y="1"/>
                  </a:lnTo>
                  <a:close/>
                </a:path>
              </a:pathLst>
            </a:custGeom>
            <a:solidFill>
              <a:schemeClr val="lt2"/>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16;p82">
              <a:extLst>
                <a:ext uri="{FF2B5EF4-FFF2-40B4-BE49-F238E27FC236}">
                  <a16:creationId xmlns:a16="http://schemas.microsoft.com/office/drawing/2014/main" id="{90AB66F5-0AAF-F37C-E23E-7EA41A7A339D}"/>
                </a:ext>
              </a:extLst>
            </p:cNvPr>
            <p:cNvSpPr/>
            <p:nvPr/>
          </p:nvSpPr>
          <p:spPr>
            <a:xfrm>
              <a:off x="1641825" y="433450"/>
              <a:ext cx="227825" cy="75775"/>
            </a:xfrm>
            <a:custGeom>
              <a:avLst/>
              <a:gdLst/>
              <a:ahLst/>
              <a:cxnLst/>
              <a:rect l="l" t="t" r="r" b="b"/>
              <a:pathLst>
                <a:path w="9113" h="3031" extrusionOk="0">
                  <a:moveTo>
                    <a:pt x="1450" y="0"/>
                  </a:moveTo>
                  <a:cubicBezTo>
                    <a:pt x="659" y="0"/>
                    <a:pt x="16" y="638"/>
                    <a:pt x="10" y="1430"/>
                  </a:cubicBezTo>
                  <a:lnTo>
                    <a:pt x="0" y="2972"/>
                  </a:lnTo>
                  <a:lnTo>
                    <a:pt x="9098" y="3031"/>
                  </a:lnTo>
                  <a:lnTo>
                    <a:pt x="9108" y="1489"/>
                  </a:lnTo>
                  <a:cubicBezTo>
                    <a:pt x="9112" y="694"/>
                    <a:pt x="8471" y="46"/>
                    <a:pt x="7676" y="41"/>
                  </a:cubicBezTo>
                  <a:lnTo>
                    <a:pt x="1459" y="0"/>
                  </a:lnTo>
                  <a:cubicBezTo>
                    <a:pt x="1456" y="0"/>
                    <a:pt x="1453" y="0"/>
                    <a:pt x="1450" y="0"/>
                  </a:cubicBezTo>
                  <a:close/>
                </a:path>
              </a:pathLst>
            </a:custGeom>
            <a:solidFill>
              <a:schemeClr val="dk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678;p117">
            <a:extLst>
              <a:ext uri="{FF2B5EF4-FFF2-40B4-BE49-F238E27FC236}">
                <a16:creationId xmlns:a16="http://schemas.microsoft.com/office/drawing/2014/main" id="{D3B488C3-F8DF-4C7D-7B4C-822E7387C7DC}"/>
              </a:ext>
            </a:extLst>
          </p:cNvPr>
          <p:cNvSpPr/>
          <p:nvPr/>
        </p:nvSpPr>
        <p:spPr>
          <a:xfrm>
            <a:off x="4440813" y="1738111"/>
            <a:ext cx="173077" cy="548826"/>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679;p117">
            <a:extLst>
              <a:ext uri="{FF2B5EF4-FFF2-40B4-BE49-F238E27FC236}">
                <a16:creationId xmlns:a16="http://schemas.microsoft.com/office/drawing/2014/main" id="{62DAE50C-00D1-18C8-D694-203E0CD7EA54}"/>
              </a:ext>
            </a:extLst>
          </p:cNvPr>
          <p:cNvSpPr/>
          <p:nvPr/>
        </p:nvSpPr>
        <p:spPr>
          <a:xfrm>
            <a:off x="4580826" y="1742805"/>
            <a:ext cx="173077" cy="548429"/>
          </a:xfrm>
          <a:custGeom>
            <a:avLst/>
            <a:gdLst/>
            <a:ahLst/>
            <a:cxnLst/>
            <a:rect l="l" t="t" r="r" b="b"/>
            <a:pathLst>
              <a:path w="3930" h="12453" extrusionOk="0">
                <a:moveTo>
                  <a:pt x="1951" y="0"/>
                </a:moveTo>
                <a:cubicBezTo>
                  <a:pt x="1657" y="0"/>
                  <a:pt x="1390" y="95"/>
                  <a:pt x="1148" y="216"/>
                </a:cubicBezTo>
                <a:cubicBezTo>
                  <a:pt x="870" y="389"/>
                  <a:pt x="627" y="598"/>
                  <a:pt x="453" y="876"/>
                </a:cubicBezTo>
                <a:cubicBezTo>
                  <a:pt x="244" y="1189"/>
                  <a:pt x="70" y="1571"/>
                  <a:pt x="36" y="1988"/>
                </a:cubicBezTo>
                <a:cubicBezTo>
                  <a:pt x="1" y="2093"/>
                  <a:pt x="1" y="2197"/>
                  <a:pt x="1" y="2267"/>
                </a:cubicBezTo>
                <a:lnTo>
                  <a:pt x="1" y="5221"/>
                </a:lnTo>
                <a:lnTo>
                  <a:pt x="1" y="7863"/>
                </a:lnTo>
                <a:lnTo>
                  <a:pt x="1" y="9601"/>
                </a:lnTo>
                <a:cubicBezTo>
                  <a:pt x="1" y="9775"/>
                  <a:pt x="105" y="9914"/>
                  <a:pt x="279" y="9914"/>
                </a:cubicBezTo>
                <a:cubicBezTo>
                  <a:pt x="418" y="9914"/>
                  <a:pt x="557" y="9775"/>
                  <a:pt x="557" y="9601"/>
                </a:cubicBezTo>
                <a:lnTo>
                  <a:pt x="557" y="9150"/>
                </a:lnTo>
                <a:lnTo>
                  <a:pt x="557" y="8524"/>
                </a:lnTo>
                <a:lnTo>
                  <a:pt x="557" y="4248"/>
                </a:lnTo>
                <a:lnTo>
                  <a:pt x="557" y="3622"/>
                </a:lnTo>
                <a:lnTo>
                  <a:pt x="557" y="2406"/>
                </a:lnTo>
                <a:cubicBezTo>
                  <a:pt x="557" y="2197"/>
                  <a:pt x="557" y="1988"/>
                  <a:pt x="627" y="1780"/>
                </a:cubicBezTo>
                <a:cubicBezTo>
                  <a:pt x="696" y="1571"/>
                  <a:pt x="766" y="1432"/>
                  <a:pt x="870" y="1258"/>
                </a:cubicBezTo>
                <a:cubicBezTo>
                  <a:pt x="1009" y="1050"/>
                  <a:pt x="1183" y="876"/>
                  <a:pt x="1426" y="772"/>
                </a:cubicBezTo>
                <a:cubicBezTo>
                  <a:pt x="1595" y="688"/>
                  <a:pt x="1776" y="642"/>
                  <a:pt x="1954" y="642"/>
                </a:cubicBezTo>
                <a:cubicBezTo>
                  <a:pt x="2070" y="642"/>
                  <a:pt x="2186" y="661"/>
                  <a:pt x="2295" y="702"/>
                </a:cubicBezTo>
                <a:cubicBezTo>
                  <a:pt x="2573" y="772"/>
                  <a:pt x="2817" y="946"/>
                  <a:pt x="2991" y="1154"/>
                </a:cubicBezTo>
                <a:cubicBezTo>
                  <a:pt x="3269" y="1502"/>
                  <a:pt x="3408" y="1919"/>
                  <a:pt x="3373" y="2371"/>
                </a:cubicBezTo>
                <a:lnTo>
                  <a:pt x="3373" y="3448"/>
                </a:lnTo>
                <a:lnTo>
                  <a:pt x="3373" y="4491"/>
                </a:lnTo>
                <a:lnTo>
                  <a:pt x="3373" y="5673"/>
                </a:lnTo>
                <a:lnTo>
                  <a:pt x="3373" y="6612"/>
                </a:lnTo>
                <a:lnTo>
                  <a:pt x="3373" y="7585"/>
                </a:lnTo>
                <a:lnTo>
                  <a:pt x="3373" y="8767"/>
                </a:lnTo>
                <a:lnTo>
                  <a:pt x="3373" y="9810"/>
                </a:lnTo>
                <a:lnTo>
                  <a:pt x="3373" y="10540"/>
                </a:lnTo>
                <a:cubicBezTo>
                  <a:pt x="3408" y="10957"/>
                  <a:pt x="3234" y="11340"/>
                  <a:pt x="2921" y="11618"/>
                </a:cubicBezTo>
                <a:cubicBezTo>
                  <a:pt x="2759" y="11739"/>
                  <a:pt x="2572" y="11798"/>
                  <a:pt x="2386" y="11798"/>
                </a:cubicBezTo>
                <a:cubicBezTo>
                  <a:pt x="2093" y="11798"/>
                  <a:pt x="1805" y="11651"/>
                  <a:pt x="1635" y="11374"/>
                </a:cubicBezTo>
                <a:cubicBezTo>
                  <a:pt x="1461" y="11166"/>
                  <a:pt x="1391" y="10888"/>
                  <a:pt x="1391" y="10575"/>
                </a:cubicBezTo>
                <a:lnTo>
                  <a:pt x="1391" y="8663"/>
                </a:lnTo>
                <a:lnTo>
                  <a:pt x="1391" y="4422"/>
                </a:lnTo>
                <a:cubicBezTo>
                  <a:pt x="1357" y="4039"/>
                  <a:pt x="1635" y="3727"/>
                  <a:pt x="2017" y="3727"/>
                </a:cubicBezTo>
                <a:cubicBezTo>
                  <a:pt x="2330" y="3796"/>
                  <a:pt x="2573" y="4109"/>
                  <a:pt x="2539" y="4422"/>
                </a:cubicBezTo>
                <a:lnTo>
                  <a:pt x="2539" y="5395"/>
                </a:lnTo>
                <a:lnTo>
                  <a:pt x="2539" y="8871"/>
                </a:lnTo>
                <a:lnTo>
                  <a:pt x="2539" y="9532"/>
                </a:lnTo>
                <a:cubicBezTo>
                  <a:pt x="2539" y="9636"/>
                  <a:pt x="2573" y="9741"/>
                  <a:pt x="2643" y="9845"/>
                </a:cubicBezTo>
                <a:cubicBezTo>
                  <a:pt x="2692" y="9869"/>
                  <a:pt x="2759" y="9894"/>
                  <a:pt x="2830" y="9894"/>
                </a:cubicBezTo>
                <a:cubicBezTo>
                  <a:pt x="2860" y="9894"/>
                  <a:pt x="2890" y="9890"/>
                  <a:pt x="2921" y="9880"/>
                </a:cubicBezTo>
                <a:cubicBezTo>
                  <a:pt x="3025" y="9810"/>
                  <a:pt x="3095" y="9706"/>
                  <a:pt x="3095" y="9567"/>
                </a:cubicBezTo>
                <a:lnTo>
                  <a:pt x="3095" y="8593"/>
                </a:lnTo>
                <a:lnTo>
                  <a:pt x="3095" y="5917"/>
                </a:lnTo>
                <a:lnTo>
                  <a:pt x="3095" y="4630"/>
                </a:lnTo>
                <a:cubicBezTo>
                  <a:pt x="3095" y="4457"/>
                  <a:pt x="3095" y="4283"/>
                  <a:pt x="3060" y="4109"/>
                </a:cubicBezTo>
                <a:cubicBezTo>
                  <a:pt x="2991" y="3657"/>
                  <a:pt x="2678" y="3275"/>
                  <a:pt x="2260" y="3136"/>
                </a:cubicBezTo>
                <a:cubicBezTo>
                  <a:pt x="2156" y="3083"/>
                  <a:pt x="2043" y="3057"/>
                  <a:pt x="1930" y="3057"/>
                </a:cubicBezTo>
                <a:cubicBezTo>
                  <a:pt x="1817" y="3057"/>
                  <a:pt x="1704" y="3083"/>
                  <a:pt x="1600" y="3136"/>
                </a:cubicBezTo>
                <a:cubicBezTo>
                  <a:pt x="1391" y="3205"/>
                  <a:pt x="1183" y="3379"/>
                  <a:pt x="1079" y="3588"/>
                </a:cubicBezTo>
                <a:cubicBezTo>
                  <a:pt x="940" y="3796"/>
                  <a:pt x="870" y="4005"/>
                  <a:pt x="870" y="4213"/>
                </a:cubicBezTo>
                <a:lnTo>
                  <a:pt x="870" y="4630"/>
                </a:lnTo>
                <a:lnTo>
                  <a:pt x="870" y="5569"/>
                </a:lnTo>
                <a:lnTo>
                  <a:pt x="870" y="6508"/>
                </a:lnTo>
                <a:lnTo>
                  <a:pt x="870" y="10262"/>
                </a:lnTo>
                <a:lnTo>
                  <a:pt x="870" y="10818"/>
                </a:lnTo>
                <a:cubicBezTo>
                  <a:pt x="905" y="11235"/>
                  <a:pt x="1079" y="11687"/>
                  <a:pt x="1391" y="12000"/>
                </a:cubicBezTo>
                <a:cubicBezTo>
                  <a:pt x="1635" y="12243"/>
                  <a:pt x="1948" y="12417"/>
                  <a:pt x="2295" y="12452"/>
                </a:cubicBezTo>
                <a:cubicBezTo>
                  <a:pt x="2504" y="12452"/>
                  <a:pt x="2747" y="12417"/>
                  <a:pt x="2956" y="12313"/>
                </a:cubicBezTo>
                <a:cubicBezTo>
                  <a:pt x="3269" y="12139"/>
                  <a:pt x="3512" y="11896"/>
                  <a:pt x="3686" y="11548"/>
                </a:cubicBezTo>
                <a:cubicBezTo>
                  <a:pt x="3825" y="11235"/>
                  <a:pt x="3929" y="10888"/>
                  <a:pt x="3929" y="10540"/>
                </a:cubicBezTo>
                <a:lnTo>
                  <a:pt x="3929" y="10019"/>
                </a:lnTo>
                <a:lnTo>
                  <a:pt x="3929" y="8802"/>
                </a:lnTo>
                <a:lnTo>
                  <a:pt x="3929" y="6716"/>
                </a:lnTo>
                <a:lnTo>
                  <a:pt x="3929" y="6125"/>
                </a:lnTo>
                <a:lnTo>
                  <a:pt x="3929" y="5499"/>
                </a:lnTo>
                <a:lnTo>
                  <a:pt x="3929" y="4909"/>
                </a:lnTo>
                <a:lnTo>
                  <a:pt x="3929" y="2858"/>
                </a:lnTo>
                <a:lnTo>
                  <a:pt x="3929" y="2232"/>
                </a:lnTo>
                <a:cubicBezTo>
                  <a:pt x="3894" y="2023"/>
                  <a:pt x="3894" y="1849"/>
                  <a:pt x="3860" y="1676"/>
                </a:cubicBezTo>
                <a:cubicBezTo>
                  <a:pt x="3721" y="1224"/>
                  <a:pt x="3477" y="772"/>
                  <a:pt x="3130" y="459"/>
                </a:cubicBezTo>
                <a:cubicBezTo>
                  <a:pt x="2817" y="181"/>
                  <a:pt x="2469" y="42"/>
                  <a:pt x="2087" y="7"/>
                </a:cubicBezTo>
                <a:cubicBezTo>
                  <a:pt x="2041" y="2"/>
                  <a:pt x="1996" y="0"/>
                  <a:pt x="1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91A448E6-1017-AD7A-B1B2-11DDDE8B8C50}"/>
              </a:ext>
            </a:extLst>
          </p:cNvPr>
          <p:cNvPicPr>
            <a:picLocks noChangeAspect="1"/>
          </p:cNvPicPr>
          <p:nvPr/>
        </p:nvPicPr>
        <p:blipFill>
          <a:blip r:embed="rId3">
            <a:duotone>
              <a:schemeClr val="bg2">
                <a:shade val="45000"/>
                <a:satMod val="135000"/>
              </a:schemeClr>
              <a:prstClr val="white"/>
            </a:duotone>
          </a:blip>
          <a:stretch>
            <a:fillRect/>
          </a:stretch>
        </p:blipFill>
        <p:spPr>
          <a:xfrm rot="534734">
            <a:off x="6126175" y="3201200"/>
            <a:ext cx="1512453" cy="1330864"/>
          </a:xfrm>
          <a:prstGeom prst="rect">
            <a:avLst/>
          </a:prstGeom>
        </p:spPr>
      </p:pic>
      <p:sp>
        <p:nvSpPr>
          <p:cNvPr id="7" name="Google Shape;4678;p117">
            <a:extLst>
              <a:ext uri="{FF2B5EF4-FFF2-40B4-BE49-F238E27FC236}">
                <a16:creationId xmlns:a16="http://schemas.microsoft.com/office/drawing/2014/main" id="{3306EF2F-826B-146C-B949-C1035AA7507E}"/>
              </a:ext>
            </a:extLst>
          </p:cNvPr>
          <p:cNvSpPr/>
          <p:nvPr/>
        </p:nvSpPr>
        <p:spPr>
          <a:xfrm rot="992597">
            <a:off x="7532454" y="3088509"/>
            <a:ext cx="189744" cy="498886"/>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678;p117">
            <a:extLst>
              <a:ext uri="{FF2B5EF4-FFF2-40B4-BE49-F238E27FC236}">
                <a16:creationId xmlns:a16="http://schemas.microsoft.com/office/drawing/2014/main" id="{D7330786-A56D-39E1-2D48-12F4FF6A00F5}"/>
              </a:ext>
            </a:extLst>
          </p:cNvPr>
          <p:cNvSpPr/>
          <p:nvPr/>
        </p:nvSpPr>
        <p:spPr>
          <a:xfrm rot="849037">
            <a:off x="6290999" y="2867433"/>
            <a:ext cx="189744" cy="498886"/>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48"/>
                                        </p:tgtEl>
                                        <p:attrNameLst>
                                          <p:attrName>style.visibility</p:attrName>
                                        </p:attrNameLst>
                                      </p:cBhvr>
                                      <p:to>
                                        <p:strVal val="visible"/>
                                      </p:to>
                                    </p:set>
                                    <p:animEffect transition="in" filter="fade">
                                      <p:cBhvr>
                                        <p:cTn id="7" dur="1000"/>
                                        <p:tgtEl>
                                          <p:spTgt spid="4348"/>
                                        </p:tgtEl>
                                      </p:cBhvr>
                                    </p:animEffect>
                                  </p:childTnLst>
                                </p:cTn>
                              </p:par>
                              <p:par>
                                <p:cTn id="8" presetID="10" presetClass="entr" presetSubtype="0" fill="hold" nodeType="withEffect">
                                  <p:stCondLst>
                                    <p:cond delay="0"/>
                                  </p:stCondLst>
                                  <p:childTnLst>
                                    <p:set>
                                      <p:cBhvr>
                                        <p:cTn id="9" dur="1" fill="hold">
                                          <p:stCondLst>
                                            <p:cond delay="0"/>
                                          </p:stCondLst>
                                        </p:cTn>
                                        <p:tgtEl>
                                          <p:spTgt spid="4352"/>
                                        </p:tgtEl>
                                        <p:attrNameLst>
                                          <p:attrName>style.visibility</p:attrName>
                                        </p:attrNameLst>
                                      </p:cBhvr>
                                      <p:to>
                                        <p:strVal val="visible"/>
                                      </p:to>
                                    </p:set>
                                    <p:animEffect transition="in" filter="fade">
                                      <p:cBhvr>
                                        <p:cTn id="10" dur="1000"/>
                                        <p:tgtEl>
                                          <p:spTgt spid="4352"/>
                                        </p:tgtEl>
                                      </p:cBhvr>
                                    </p:animEffect>
                                  </p:childTnLst>
                                </p:cTn>
                              </p:par>
                              <p:par>
                                <p:cTn id="11" presetID="10" presetClass="entr" presetSubtype="0" fill="hold" nodeType="withEffect">
                                  <p:stCondLst>
                                    <p:cond delay="0"/>
                                  </p:stCondLst>
                                  <p:childTnLst>
                                    <p:set>
                                      <p:cBhvr>
                                        <p:cTn id="12" dur="1" fill="hold">
                                          <p:stCondLst>
                                            <p:cond delay="0"/>
                                          </p:stCondLst>
                                        </p:cTn>
                                        <p:tgtEl>
                                          <p:spTgt spid="4357"/>
                                        </p:tgtEl>
                                        <p:attrNameLst>
                                          <p:attrName>style.visibility</p:attrName>
                                        </p:attrNameLst>
                                      </p:cBhvr>
                                      <p:to>
                                        <p:strVal val="visible"/>
                                      </p:to>
                                    </p:set>
                                    <p:animEffect transition="in" filter="fade">
                                      <p:cBhvr>
                                        <p:cTn id="13" dur="1000"/>
                                        <p:tgtEl>
                                          <p:spTgt spid="4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r>
              <a:rPr lang="en-US" sz="3600" dirty="0"/>
              <a:t>The Problem</a:t>
            </a:r>
            <a:endParaRPr lang="he-IL" sz="3600" dirty="0"/>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7472522" y="287374"/>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a:extLst>
              <a:ext uri="{FF2B5EF4-FFF2-40B4-BE49-F238E27FC236}">
                <a16:creationId xmlns:a16="http://schemas.microsoft.com/office/drawing/2014/main" id="{799F4A25-25F2-9BF0-0CC2-455BBB0D9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75" y="1532738"/>
            <a:ext cx="1467294" cy="1467294"/>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5AB68C04-DBE5-F291-E27F-6E18A38E7055}"/>
              </a:ext>
            </a:extLst>
          </p:cNvPr>
          <p:cNvSpPr txBox="1"/>
          <p:nvPr/>
        </p:nvSpPr>
        <p:spPr>
          <a:xfrm>
            <a:off x="973200" y="3016768"/>
            <a:ext cx="2202391" cy="646331"/>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ADHD is one of the most common disorders, especially among children. </a:t>
            </a:r>
          </a:p>
        </p:txBody>
      </p:sp>
      <p:pic>
        <p:nvPicPr>
          <p:cNvPr id="5" name="Picture 2">
            <a:extLst>
              <a:ext uri="{FF2B5EF4-FFF2-40B4-BE49-F238E27FC236}">
                <a16:creationId xmlns:a16="http://schemas.microsoft.com/office/drawing/2014/main" id="{27A0D373-9EF8-7C56-58EE-CC7F0A9059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097"/>
          <a:stretch/>
        </p:blipFill>
        <p:spPr bwMode="auto">
          <a:xfrm>
            <a:off x="3181920" y="1765317"/>
            <a:ext cx="2541467" cy="938517"/>
          </a:xfrm>
          <a:prstGeom prst="rect">
            <a:avLst/>
          </a:prstGeom>
          <a:noFill/>
          <a:extLst>
            <a:ext uri="{909E8E84-426E-40DD-AFC4-6F175D3DCCD1}">
              <a14:hiddenFill xmlns:a14="http://schemas.microsoft.com/office/drawing/2010/main">
                <a:solidFill>
                  <a:srgbClr val="FFFFFF"/>
                </a:solidFill>
              </a14:hiddenFill>
            </a:ext>
          </a:extLst>
        </p:spPr>
      </p:pic>
      <p:sp>
        <p:nvSpPr>
          <p:cNvPr id="8" name="תיבת טקסט 7">
            <a:extLst>
              <a:ext uri="{FF2B5EF4-FFF2-40B4-BE49-F238E27FC236}">
                <a16:creationId xmlns:a16="http://schemas.microsoft.com/office/drawing/2014/main" id="{63A2E5C5-DB60-F917-B321-933D04229C82}"/>
              </a:ext>
            </a:extLst>
          </p:cNvPr>
          <p:cNvSpPr txBox="1"/>
          <p:nvPr/>
        </p:nvSpPr>
        <p:spPr>
          <a:xfrm>
            <a:off x="3475076" y="2940362"/>
            <a:ext cx="2541467" cy="830997"/>
          </a:xfrm>
          <a:prstGeom prst="rect">
            <a:avLst/>
          </a:prstGeom>
          <a:noFill/>
        </p:spPr>
        <p:txBody>
          <a:bodyPr wrap="square">
            <a:spAutoFit/>
          </a:bodyPr>
          <a:lstStyle/>
          <a:p>
            <a:pPr algn="ctr"/>
            <a:r>
              <a:rPr lang="en-US" sz="1200" kern="1200" dirty="0">
                <a:solidFill>
                  <a:prstClr val="black"/>
                </a:solidFill>
                <a:latin typeface="Century Gothic" panose="020B0502020202020204" pitchFamily="34" charset="0"/>
                <a:ea typeface="+mn-ea"/>
                <a:cs typeface="+mn-cs"/>
              </a:rPr>
              <a:t>Without processing, EEG files alone provide little information about brain connectivity and function.</a:t>
            </a:r>
            <a:endParaRPr lang="he-IL" sz="1200" kern="1200" dirty="0">
              <a:solidFill>
                <a:prstClr val="black"/>
              </a:solidFill>
              <a:latin typeface="Century Gothic" panose="020B0502020202020204" pitchFamily="34" charset="0"/>
              <a:ea typeface="+mn-ea"/>
              <a:cs typeface="+mn-cs"/>
            </a:endParaRPr>
          </a:p>
        </p:txBody>
      </p:sp>
      <p:sp>
        <p:nvSpPr>
          <p:cNvPr id="17" name="תיבת טקסט 16">
            <a:extLst>
              <a:ext uri="{FF2B5EF4-FFF2-40B4-BE49-F238E27FC236}">
                <a16:creationId xmlns:a16="http://schemas.microsoft.com/office/drawing/2014/main" id="{E04EBB51-D6DD-9F61-C774-955AFE301F1B}"/>
              </a:ext>
            </a:extLst>
          </p:cNvPr>
          <p:cNvSpPr txBox="1"/>
          <p:nvPr/>
        </p:nvSpPr>
        <p:spPr>
          <a:xfrm>
            <a:off x="5955265" y="2924436"/>
            <a:ext cx="2518298" cy="830997"/>
          </a:xfrm>
          <a:prstGeom prst="rect">
            <a:avLst/>
          </a:prstGeom>
          <a:noFill/>
        </p:spPr>
        <p:txBody>
          <a:bodyPr wrap="square">
            <a:spAutoFit/>
          </a:bodyPr>
          <a:lstStyle/>
          <a:p>
            <a:pPr algn="ctr"/>
            <a:r>
              <a:rPr lang="en-US" sz="1200" kern="1200" dirty="0">
                <a:solidFill>
                  <a:prstClr val="black"/>
                </a:solidFill>
                <a:latin typeface="Century Gothic" panose="020B0502020202020204" pitchFamily="34" charset="0"/>
                <a:ea typeface="+mn-ea"/>
                <a:cs typeface="+mn-cs"/>
              </a:rPr>
              <a:t> Few tools that allow analysis of EEG recordings that provides  community detection and graph measures </a:t>
            </a:r>
            <a:endParaRPr lang="he-IL" sz="1200" kern="1200" dirty="0">
              <a:solidFill>
                <a:prstClr val="black"/>
              </a:solidFill>
              <a:latin typeface="Century Gothic" panose="020B0502020202020204" pitchFamily="34" charset="0"/>
              <a:ea typeface="+mn-ea"/>
              <a:cs typeface="+mn-cs"/>
            </a:endParaRPr>
          </a:p>
        </p:txBody>
      </p:sp>
      <p:pic>
        <p:nvPicPr>
          <p:cNvPr id="27" name="תמונה 26">
            <a:extLst>
              <a:ext uri="{FF2B5EF4-FFF2-40B4-BE49-F238E27FC236}">
                <a16:creationId xmlns:a16="http://schemas.microsoft.com/office/drawing/2014/main" id="{8B276520-1EF2-ECED-46A2-1B1282A376F7}"/>
              </a:ext>
            </a:extLst>
          </p:cNvPr>
          <p:cNvPicPr>
            <a:picLocks noChangeAspect="1"/>
          </p:cNvPicPr>
          <p:nvPr/>
        </p:nvPicPr>
        <p:blipFill>
          <a:blip r:embed="rId5"/>
          <a:stretch>
            <a:fillRect/>
          </a:stretch>
        </p:blipFill>
        <p:spPr>
          <a:xfrm>
            <a:off x="6081272" y="1469849"/>
            <a:ext cx="1922203" cy="1360660"/>
          </a:xfrm>
          <a:prstGeom prst="rect">
            <a:avLst/>
          </a:prstGeom>
        </p:spPr>
      </p:pic>
    </p:spTree>
    <p:extLst>
      <p:ext uri="{BB962C8B-B14F-4D97-AF65-F5344CB8AC3E}">
        <p14:creationId xmlns:p14="http://schemas.microsoft.com/office/powerpoint/2010/main" val="299311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r>
              <a:rPr lang="en-US" sz="3600" dirty="0"/>
              <a:t>Our solution</a:t>
            </a:r>
            <a:endParaRPr lang="he-IL" sz="3600" dirty="0"/>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7472522" y="287374"/>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תמונה 28">
            <a:extLst>
              <a:ext uri="{FF2B5EF4-FFF2-40B4-BE49-F238E27FC236}">
                <a16:creationId xmlns:a16="http://schemas.microsoft.com/office/drawing/2014/main" id="{F7649CBA-6E9B-699E-F317-4C99DA8190D1}"/>
              </a:ext>
            </a:extLst>
          </p:cNvPr>
          <p:cNvPicPr>
            <a:picLocks noChangeAspect="1"/>
          </p:cNvPicPr>
          <p:nvPr/>
        </p:nvPicPr>
        <p:blipFill rotWithShape="1">
          <a:blip r:embed="rId3"/>
          <a:srcRect t="16179" b="18980"/>
          <a:stretch/>
        </p:blipFill>
        <p:spPr>
          <a:xfrm>
            <a:off x="3550240" y="1006977"/>
            <a:ext cx="2043519" cy="1130333"/>
          </a:xfrm>
          <a:prstGeom prst="rect">
            <a:avLst/>
          </a:prstGeom>
        </p:spPr>
      </p:pic>
      <p:sp>
        <p:nvSpPr>
          <p:cNvPr id="30" name="CuadroTexto 350">
            <a:extLst>
              <a:ext uri="{FF2B5EF4-FFF2-40B4-BE49-F238E27FC236}">
                <a16:creationId xmlns:a16="http://schemas.microsoft.com/office/drawing/2014/main" id="{9F797D9B-1BBE-A0A5-953C-F6E6A37E26AF}"/>
              </a:ext>
            </a:extLst>
          </p:cNvPr>
          <p:cNvSpPr txBox="1"/>
          <p:nvPr/>
        </p:nvSpPr>
        <p:spPr>
          <a:xfrm>
            <a:off x="923913" y="3582417"/>
            <a:ext cx="654188"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cs typeface="Poppins SemiBold" pitchFamily="2" charset="77"/>
              </a:rPr>
              <a:t>02</a:t>
            </a:r>
          </a:p>
        </p:txBody>
      </p:sp>
      <p:sp>
        <p:nvSpPr>
          <p:cNvPr id="31" name="CuadroTexto 350">
            <a:extLst>
              <a:ext uri="{FF2B5EF4-FFF2-40B4-BE49-F238E27FC236}">
                <a16:creationId xmlns:a16="http://schemas.microsoft.com/office/drawing/2014/main" id="{DA781936-C833-6751-50E7-E37017EFE458}"/>
              </a:ext>
            </a:extLst>
          </p:cNvPr>
          <p:cNvSpPr txBox="1"/>
          <p:nvPr/>
        </p:nvSpPr>
        <p:spPr>
          <a:xfrm>
            <a:off x="4385868" y="2735616"/>
            <a:ext cx="844635"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ea typeface="Lato Heavy" charset="0"/>
                <a:cs typeface="Poppins SemiBold" pitchFamily="2" charset="77"/>
              </a:rPr>
              <a:t>03</a:t>
            </a:r>
          </a:p>
        </p:txBody>
      </p:sp>
      <p:sp>
        <p:nvSpPr>
          <p:cNvPr id="32" name="CuadroTexto 350">
            <a:extLst>
              <a:ext uri="{FF2B5EF4-FFF2-40B4-BE49-F238E27FC236}">
                <a16:creationId xmlns:a16="http://schemas.microsoft.com/office/drawing/2014/main" id="{0BA40D71-A874-E844-DA5E-5DFBB25A8AC8}"/>
              </a:ext>
            </a:extLst>
          </p:cNvPr>
          <p:cNvSpPr txBox="1"/>
          <p:nvPr/>
        </p:nvSpPr>
        <p:spPr>
          <a:xfrm>
            <a:off x="4385868" y="3582417"/>
            <a:ext cx="844635"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cs typeface="Poppins SemiBold" pitchFamily="2" charset="77"/>
              </a:rPr>
              <a:t>04</a:t>
            </a:r>
          </a:p>
        </p:txBody>
      </p:sp>
      <p:sp>
        <p:nvSpPr>
          <p:cNvPr id="35" name="תיבת טקסט 34">
            <a:extLst>
              <a:ext uri="{FF2B5EF4-FFF2-40B4-BE49-F238E27FC236}">
                <a16:creationId xmlns:a16="http://schemas.microsoft.com/office/drawing/2014/main" id="{98A89ECC-A377-23A6-A550-680FCE05F466}"/>
              </a:ext>
            </a:extLst>
          </p:cNvPr>
          <p:cNvSpPr txBox="1"/>
          <p:nvPr/>
        </p:nvSpPr>
        <p:spPr>
          <a:xfrm>
            <a:off x="2818685" y="2229395"/>
            <a:ext cx="4823636" cy="307777"/>
          </a:xfrm>
          <a:prstGeom prst="rect">
            <a:avLst/>
          </a:prstGeom>
          <a:noFill/>
        </p:spPr>
        <p:txBody>
          <a:bodyPr wrap="square">
            <a:spAutoFit/>
          </a:bodyPr>
          <a:lstStyle/>
          <a:p>
            <a:r>
              <a:rPr lang="en-US" kern="1200" dirty="0">
                <a:solidFill>
                  <a:prstClr val="black"/>
                </a:solidFill>
                <a:latin typeface="Century Gothic" panose="020B0502020202020204" pitchFamily="34" charset="0"/>
                <a:ea typeface="+mn-ea"/>
                <a:cs typeface="+mn-cs"/>
              </a:rPr>
              <a:t>Brain Recordings Analysis System </a:t>
            </a:r>
            <a:endParaRPr lang="he-IL" dirty="0"/>
          </a:p>
        </p:txBody>
      </p:sp>
      <p:sp>
        <p:nvSpPr>
          <p:cNvPr id="36" name="CuadroTexto 350">
            <a:extLst>
              <a:ext uri="{FF2B5EF4-FFF2-40B4-BE49-F238E27FC236}">
                <a16:creationId xmlns:a16="http://schemas.microsoft.com/office/drawing/2014/main" id="{E1AC5A22-0273-FA19-8A31-3EC530563F2E}"/>
              </a:ext>
            </a:extLst>
          </p:cNvPr>
          <p:cNvSpPr txBox="1"/>
          <p:nvPr/>
        </p:nvSpPr>
        <p:spPr>
          <a:xfrm>
            <a:off x="874625" y="2673263"/>
            <a:ext cx="654188"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cs typeface="Poppins SemiBold" pitchFamily="2" charset="77"/>
              </a:rPr>
              <a:t>01</a:t>
            </a:r>
          </a:p>
        </p:txBody>
      </p:sp>
      <p:sp>
        <p:nvSpPr>
          <p:cNvPr id="42" name="Google Shape;2230;p41">
            <a:extLst>
              <a:ext uri="{FF2B5EF4-FFF2-40B4-BE49-F238E27FC236}">
                <a16:creationId xmlns:a16="http://schemas.microsoft.com/office/drawing/2014/main" id="{BF42E425-8BB5-25D5-FFDE-11D09C65057C}"/>
              </a:ext>
            </a:extLst>
          </p:cNvPr>
          <p:cNvSpPr txBox="1">
            <a:spLocks/>
          </p:cNvSpPr>
          <p:nvPr/>
        </p:nvSpPr>
        <p:spPr>
          <a:xfrm>
            <a:off x="5122260" y="2737116"/>
            <a:ext cx="2720907" cy="456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r>
              <a:rPr lang="en-US" sz="1200" kern="1200" dirty="0">
                <a:solidFill>
                  <a:prstClr val="black"/>
                </a:solidFill>
                <a:latin typeface="Century Gothic" panose="020B0502020202020204" pitchFamily="34" charset="0"/>
                <a:ea typeface="+mn-ea"/>
                <a:cs typeface="+mn-cs"/>
                <a:sym typeface="Arial"/>
              </a:rPr>
              <a:t>Individual and group analysis.</a:t>
            </a:r>
            <a:endParaRPr lang="en-US" sz="1200" kern="1200" dirty="0">
              <a:solidFill>
                <a:prstClr val="black"/>
              </a:solidFill>
              <a:latin typeface="Century Gothic" panose="020B0502020202020204" pitchFamily="34" charset="0"/>
              <a:ea typeface="+mn-ea"/>
              <a:cs typeface="+mn-cs"/>
              <a:sym typeface="Barlow Semi Condensed"/>
            </a:endParaRPr>
          </a:p>
        </p:txBody>
      </p:sp>
      <p:sp>
        <p:nvSpPr>
          <p:cNvPr id="45" name="Google Shape;2230;p41">
            <a:extLst>
              <a:ext uri="{FF2B5EF4-FFF2-40B4-BE49-F238E27FC236}">
                <a16:creationId xmlns:a16="http://schemas.microsoft.com/office/drawing/2014/main" id="{84B8AF23-3F39-84C5-52CF-913FBAE62793}"/>
              </a:ext>
            </a:extLst>
          </p:cNvPr>
          <p:cNvSpPr txBox="1">
            <a:spLocks/>
          </p:cNvSpPr>
          <p:nvPr/>
        </p:nvSpPr>
        <p:spPr>
          <a:xfrm>
            <a:off x="1460392" y="3606953"/>
            <a:ext cx="3043186" cy="663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r>
              <a:rPr lang="en-US" sz="1200" kern="1200" dirty="0">
                <a:solidFill>
                  <a:prstClr val="black"/>
                </a:solidFill>
                <a:latin typeface="Century Gothic" panose="020B0502020202020204" pitchFamily="34" charset="0"/>
                <a:ea typeface="+mn-ea"/>
                <a:cs typeface="+mn-cs"/>
                <a:sym typeface="Arial"/>
              </a:rPr>
              <a:t>using community detection algorithms and calculating various graph measures</a:t>
            </a:r>
            <a:endParaRPr lang="en-US" sz="1200" kern="1200" dirty="0">
              <a:solidFill>
                <a:prstClr val="black"/>
              </a:solidFill>
              <a:latin typeface="Century Gothic" panose="020B0502020202020204" pitchFamily="34" charset="0"/>
              <a:ea typeface="+mn-ea"/>
              <a:cs typeface="+mn-cs"/>
              <a:sym typeface="Barlow Semi Condensed"/>
            </a:endParaRPr>
          </a:p>
        </p:txBody>
      </p:sp>
      <p:sp>
        <p:nvSpPr>
          <p:cNvPr id="46" name="Google Shape;2230;p41">
            <a:extLst>
              <a:ext uri="{FF2B5EF4-FFF2-40B4-BE49-F238E27FC236}">
                <a16:creationId xmlns:a16="http://schemas.microsoft.com/office/drawing/2014/main" id="{ACCCDA89-C16B-1F22-A6F2-59FAA3305496}"/>
              </a:ext>
            </a:extLst>
          </p:cNvPr>
          <p:cNvSpPr txBox="1">
            <a:spLocks/>
          </p:cNvSpPr>
          <p:nvPr/>
        </p:nvSpPr>
        <p:spPr>
          <a:xfrm>
            <a:off x="1264532" y="2756687"/>
            <a:ext cx="2720907" cy="456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r>
              <a:rPr lang="en-US" sz="1200" kern="1200" dirty="0">
                <a:solidFill>
                  <a:prstClr val="black"/>
                </a:solidFill>
                <a:latin typeface="Century Gothic" panose="020B0502020202020204" pitchFamily="34" charset="0"/>
                <a:ea typeface="+mn-ea"/>
                <a:cs typeface="+mn-cs"/>
                <a:sym typeface="Arial"/>
              </a:rPr>
              <a:t>Converting EEG recordings to graphs for data analysis.</a:t>
            </a:r>
            <a:endParaRPr lang="en-US" sz="1200" kern="1200" dirty="0">
              <a:solidFill>
                <a:prstClr val="black"/>
              </a:solidFill>
              <a:latin typeface="Century Gothic" panose="020B0502020202020204" pitchFamily="34" charset="0"/>
              <a:ea typeface="+mn-ea"/>
              <a:cs typeface="+mn-cs"/>
              <a:sym typeface="Barlow Semi Condensed"/>
            </a:endParaRPr>
          </a:p>
        </p:txBody>
      </p:sp>
      <p:sp>
        <p:nvSpPr>
          <p:cNvPr id="47" name="Google Shape;2230;p41">
            <a:extLst>
              <a:ext uri="{FF2B5EF4-FFF2-40B4-BE49-F238E27FC236}">
                <a16:creationId xmlns:a16="http://schemas.microsoft.com/office/drawing/2014/main" id="{35AF9615-5EA6-A152-1B1E-95A3415162DD}"/>
              </a:ext>
            </a:extLst>
          </p:cNvPr>
          <p:cNvSpPr txBox="1">
            <a:spLocks/>
          </p:cNvSpPr>
          <p:nvPr/>
        </p:nvSpPr>
        <p:spPr>
          <a:xfrm>
            <a:off x="5230503" y="3500067"/>
            <a:ext cx="3047669" cy="718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r>
              <a:rPr lang="en-US" sz="1200" kern="1200" dirty="0">
                <a:solidFill>
                  <a:prstClr val="black"/>
                </a:solidFill>
                <a:latin typeface="Century Gothic" panose="020B0502020202020204" pitchFamily="34" charset="0"/>
                <a:ea typeface="+mn-ea"/>
                <a:cs typeface="+mn-cs"/>
                <a:sym typeface="Arial"/>
              </a:rPr>
              <a:t>Exporting data results of a group and patients to Excel in order to enable statistical tests in the future</a:t>
            </a:r>
            <a:endParaRPr lang="en-US" sz="1200" kern="1200" dirty="0">
              <a:solidFill>
                <a:prstClr val="black"/>
              </a:solidFill>
              <a:latin typeface="Century Gothic" panose="020B0502020202020204" pitchFamily="34" charset="0"/>
              <a:ea typeface="+mn-ea"/>
              <a:cs typeface="+mn-cs"/>
              <a:sym typeface="Barlow Semi Condensed"/>
            </a:endParaRPr>
          </a:p>
        </p:txBody>
      </p:sp>
    </p:spTree>
    <p:extLst>
      <p:ext uri="{BB962C8B-B14F-4D97-AF65-F5344CB8AC3E}">
        <p14:creationId xmlns:p14="http://schemas.microsoft.com/office/powerpoint/2010/main" val="3349903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pPr rtl="0"/>
            <a:r>
              <a:rPr lang="en-US" sz="3600" b="1" dirty="0"/>
              <a:t>The Process </a:t>
            </a:r>
          </a:p>
        </p:txBody>
      </p:sp>
      <p:pic>
        <p:nvPicPr>
          <p:cNvPr id="78" name="Picture 77">
            <a:extLst>
              <a:ext uri="{FF2B5EF4-FFF2-40B4-BE49-F238E27FC236}">
                <a16:creationId xmlns:a16="http://schemas.microsoft.com/office/drawing/2014/main" id="{7E02C8D9-1E4E-75D1-BA36-9CBD122C5EA8}"/>
              </a:ext>
            </a:extLst>
          </p:cNvPr>
          <p:cNvPicPr>
            <a:picLocks noChangeAspect="1"/>
          </p:cNvPicPr>
          <p:nvPr/>
        </p:nvPicPr>
        <p:blipFill>
          <a:blip r:embed="rId3"/>
          <a:stretch>
            <a:fillRect/>
          </a:stretch>
        </p:blipFill>
        <p:spPr>
          <a:xfrm>
            <a:off x="988677" y="1056000"/>
            <a:ext cx="7182123" cy="3715553"/>
          </a:xfrm>
          <a:prstGeom prst="rect">
            <a:avLst/>
          </a:prstGeom>
        </p:spPr>
      </p:pic>
    </p:spTree>
    <p:extLst>
      <p:ext uri="{BB962C8B-B14F-4D97-AF65-F5344CB8AC3E}">
        <p14:creationId xmlns:p14="http://schemas.microsoft.com/office/powerpoint/2010/main" val="356509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987943" y="1702860"/>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rPr>
              <a:t>Converted MATLAB EEG recording files to Excel format for easier access.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Applied techniques to remove noise from the recordings, such as eye blinks and muscle movements, to ensure the data is as clean as possible for more accurate analysis.</a:t>
            </a: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92521" y="503587"/>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247806" y="696319"/>
            <a:ext cx="9045505" cy="553968"/>
          </a:xfrm>
          <a:prstGeom prst="rect">
            <a:avLst/>
          </a:prstGeom>
          <a:noFill/>
        </p:spPr>
        <p:txBody>
          <a:bodyPr wrap="square">
            <a:spAutoFit/>
          </a:bodyPr>
          <a:lstStyle/>
          <a:p>
            <a:pPr algn="l" rtl="0"/>
            <a:r>
              <a:rPr lang="en-US" sz="2400" b="1" dirty="0"/>
              <a:t>Pre-processing and parameter determination </a:t>
            </a:r>
            <a:r>
              <a:rPr lang="en-US" sz="1100" kern="0" dirty="0">
                <a:solidFill>
                  <a:srgbClr val="000000"/>
                </a:solidFill>
                <a:effectLst/>
                <a:latin typeface="Times New Roman" panose="02020603050405020304" pitchFamily="18" charset="0"/>
                <a:ea typeface="Calibri" panose="020F0502020204030204" pitchFamily="34" charset="0"/>
              </a:rPr>
              <a:t> </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66750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A</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964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512771"/>
            <a:ext cx="8007296"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Our dataset consists of 61 children with ADHD and 60 typically developing children aged between 7 and 12, encompassing both genders. The EEG recordings were conducted utilizing 19 channels at a frequency of 128 Hz.</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In the task, a set of pictures of cartoon characters was shown to the children and they were asked to count the characters.</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The number of characters in each image was randomly selected between 5 and 16.</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553968"/>
          </a:xfrm>
          <a:prstGeom prst="rect">
            <a:avLst/>
          </a:prstGeom>
          <a:noFill/>
        </p:spPr>
        <p:txBody>
          <a:bodyPr wrap="square">
            <a:spAutoFit/>
          </a:bodyPr>
          <a:lstStyle/>
          <a:p>
            <a:pPr algn="l" rtl="0"/>
            <a:r>
              <a:rPr lang="en-US" sz="2400" b="1" dirty="0"/>
              <a:t>Load data set</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B</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 name="תמונה 11">
            <a:extLst>
              <a:ext uri="{FF2B5EF4-FFF2-40B4-BE49-F238E27FC236}">
                <a16:creationId xmlns:a16="http://schemas.microsoft.com/office/drawing/2014/main" id="{39379F81-BCD0-E78E-A878-EEDF18ECF410}"/>
              </a:ext>
            </a:extLst>
          </p:cNvPr>
          <p:cNvPicPr>
            <a:picLocks noChangeAspect="1"/>
          </p:cNvPicPr>
          <p:nvPr/>
        </p:nvPicPr>
        <p:blipFill rotWithShape="1">
          <a:blip r:embed="rId3"/>
          <a:srcRect l="27837"/>
          <a:stretch/>
        </p:blipFill>
        <p:spPr>
          <a:xfrm>
            <a:off x="6456981" y="3415130"/>
            <a:ext cx="2265129" cy="1298378"/>
          </a:xfrm>
          <a:prstGeom prst="rect">
            <a:avLst/>
          </a:prstGeom>
        </p:spPr>
      </p:pic>
      <p:pic>
        <p:nvPicPr>
          <p:cNvPr id="4100" name="Picture 4" descr="Purple database icon (png symbol)">
            <a:extLst>
              <a:ext uri="{FF2B5EF4-FFF2-40B4-BE49-F238E27FC236}">
                <a16:creationId xmlns:a16="http://schemas.microsoft.com/office/drawing/2014/main" id="{927FEB18-2541-09D4-8F57-1920344B9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0379" y="4026258"/>
            <a:ext cx="655642" cy="6556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2624;p56">
            <a:extLst>
              <a:ext uri="{FF2B5EF4-FFF2-40B4-BE49-F238E27FC236}">
                <a16:creationId xmlns:a16="http://schemas.microsoft.com/office/drawing/2014/main" id="{49666814-59BF-58BA-33E1-7980A071DFC3}"/>
              </a:ext>
            </a:extLst>
          </p:cNvPr>
          <p:cNvGrpSpPr/>
          <p:nvPr/>
        </p:nvGrpSpPr>
        <p:grpSpPr>
          <a:xfrm rot="18475513">
            <a:off x="7678593" y="281166"/>
            <a:ext cx="1902958" cy="1155447"/>
            <a:chOff x="4779189" y="1569675"/>
            <a:chExt cx="1182836" cy="718200"/>
          </a:xfrm>
        </p:grpSpPr>
        <p:sp>
          <p:nvSpPr>
            <p:cNvPr id="6" name="Google Shape;2625;p56">
              <a:extLst>
                <a:ext uri="{FF2B5EF4-FFF2-40B4-BE49-F238E27FC236}">
                  <a16:creationId xmlns:a16="http://schemas.microsoft.com/office/drawing/2014/main" id="{C1A37542-C9FD-ADFB-FD51-830731D3195B}"/>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626;p56">
              <a:extLst>
                <a:ext uri="{FF2B5EF4-FFF2-40B4-BE49-F238E27FC236}">
                  <a16:creationId xmlns:a16="http://schemas.microsoft.com/office/drawing/2014/main" id="{56C676AC-F3F2-44C5-D38A-C1A95FC34EB6}"/>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627;p56">
              <a:extLst>
                <a:ext uri="{FF2B5EF4-FFF2-40B4-BE49-F238E27FC236}">
                  <a16:creationId xmlns:a16="http://schemas.microsoft.com/office/drawing/2014/main" id="{7D1BE4FA-946E-67DC-6DDC-98FBAA864D2B}"/>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8;p56">
              <a:extLst>
                <a:ext uri="{FF2B5EF4-FFF2-40B4-BE49-F238E27FC236}">
                  <a16:creationId xmlns:a16="http://schemas.microsoft.com/office/drawing/2014/main" id="{A39009F6-1D77-9DE2-8ECE-7E8CDF92CA9C}"/>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629;p56">
              <a:extLst>
                <a:ext uri="{FF2B5EF4-FFF2-40B4-BE49-F238E27FC236}">
                  <a16:creationId xmlns:a16="http://schemas.microsoft.com/office/drawing/2014/main" id="{2F9EB31F-7EE8-631F-E4EF-FEFFC7BE01E2}"/>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30;p56">
              <a:extLst>
                <a:ext uri="{FF2B5EF4-FFF2-40B4-BE49-F238E27FC236}">
                  <a16:creationId xmlns:a16="http://schemas.microsoft.com/office/drawing/2014/main" id="{99D79906-EFAE-02EF-A1A6-8EA1375E461B}"/>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1424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14814" y="1271439"/>
            <a:ext cx="8007296"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After cleaning the data, we consulted with our supervisor, Dr. Anat, and decided to segment the recordings.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This </a:t>
            </a:r>
            <a:r>
              <a:rPr lang="en-US" sz="1400" dirty="0">
                <a:solidFill>
                  <a:srgbClr val="000000"/>
                </a:solidFill>
                <a:latin typeface="Century Gothic" panose="020B0502020202020204" pitchFamily="34" charset="0"/>
                <a:cs typeface="Arial"/>
              </a:rPr>
              <a:t>segmentation allows for detailed analysis of EEG data by examining brain activity in smaller time frames, which is crucial as cognitive load and brain activity can change during tasks.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rPr>
              <a:t>A previous study using the same dataset divided each patient's time series into 8 second segments.  Following this research, we implemented the same 8 second segmentation in our code, ensuring consistency with the prior work.</a:t>
            </a:r>
            <a:endParaRPr lang="en-US" sz="1400" dirty="0">
              <a:solidFill>
                <a:srgbClr val="000000"/>
              </a:solidFill>
              <a:latin typeface="Century Gothic" panose="020B0502020202020204" pitchFamily="34" charset="0"/>
              <a:cs typeface="Arial"/>
              <a:sym typeface="Arial"/>
            </a:endParaRPr>
          </a:p>
        </p:txBody>
      </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553968"/>
          </a:xfrm>
          <a:prstGeom prst="rect">
            <a:avLst/>
          </a:prstGeom>
          <a:noFill/>
        </p:spPr>
        <p:txBody>
          <a:bodyPr wrap="square">
            <a:spAutoFit/>
          </a:bodyPr>
          <a:lstStyle/>
          <a:p>
            <a:pPr algn="l" rtl="0"/>
            <a:r>
              <a:rPr lang="en-US" sz="2400" b="1" dirty="0"/>
              <a:t>Load data set</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B</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 name="תמונה 11">
            <a:extLst>
              <a:ext uri="{FF2B5EF4-FFF2-40B4-BE49-F238E27FC236}">
                <a16:creationId xmlns:a16="http://schemas.microsoft.com/office/drawing/2014/main" id="{39379F81-BCD0-E78E-A878-EEDF18ECF410}"/>
              </a:ext>
            </a:extLst>
          </p:cNvPr>
          <p:cNvPicPr>
            <a:picLocks noChangeAspect="1"/>
          </p:cNvPicPr>
          <p:nvPr/>
        </p:nvPicPr>
        <p:blipFill rotWithShape="1">
          <a:blip r:embed="rId3"/>
          <a:srcRect l="27837"/>
          <a:stretch/>
        </p:blipFill>
        <p:spPr>
          <a:xfrm>
            <a:off x="6847367" y="3697891"/>
            <a:ext cx="1874743" cy="1074608"/>
          </a:xfrm>
          <a:prstGeom prst="rect">
            <a:avLst/>
          </a:prstGeom>
        </p:spPr>
      </p:pic>
      <p:pic>
        <p:nvPicPr>
          <p:cNvPr id="4100" name="Picture 4" descr="Purple database icon (png symbol)">
            <a:extLst>
              <a:ext uri="{FF2B5EF4-FFF2-40B4-BE49-F238E27FC236}">
                <a16:creationId xmlns:a16="http://schemas.microsoft.com/office/drawing/2014/main" id="{927FEB18-2541-09D4-8F57-1920344B9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72" y="4026258"/>
            <a:ext cx="655642" cy="6556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2624;p56">
            <a:extLst>
              <a:ext uri="{FF2B5EF4-FFF2-40B4-BE49-F238E27FC236}">
                <a16:creationId xmlns:a16="http://schemas.microsoft.com/office/drawing/2014/main" id="{49666814-59BF-58BA-33E1-7980A071DFC3}"/>
              </a:ext>
            </a:extLst>
          </p:cNvPr>
          <p:cNvGrpSpPr/>
          <p:nvPr/>
        </p:nvGrpSpPr>
        <p:grpSpPr>
          <a:xfrm rot="18475513">
            <a:off x="7678593" y="281166"/>
            <a:ext cx="1902958" cy="1155447"/>
            <a:chOff x="4779189" y="1569675"/>
            <a:chExt cx="1182836" cy="718200"/>
          </a:xfrm>
        </p:grpSpPr>
        <p:sp>
          <p:nvSpPr>
            <p:cNvPr id="6" name="Google Shape;2625;p56">
              <a:extLst>
                <a:ext uri="{FF2B5EF4-FFF2-40B4-BE49-F238E27FC236}">
                  <a16:creationId xmlns:a16="http://schemas.microsoft.com/office/drawing/2014/main" id="{C1A37542-C9FD-ADFB-FD51-830731D3195B}"/>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626;p56">
              <a:extLst>
                <a:ext uri="{FF2B5EF4-FFF2-40B4-BE49-F238E27FC236}">
                  <a16:creationId xmlns:a16="http://schemas.microsoft.com/office/drawing/2014/main" id="{56C676AC-F3F2-44C5-D38A-C1A95FC34EB6}"/>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627;p56">
              <a:extLst>
                <a:ext uri="{FF2B5EF4-FFF2-40B4-BE49-F238E27FC236}">
                  <a16:creationId xmlns:a16="http://schemas.microsoft.com/office/drawing/2014/main" id="{7D1BE4FA-946E-67DC-6DDC-98FBAA864D2B}"/>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8;p56">
              <a:extLst>
                <a:ext uri="{FF2B5EF4-FFF2-40B4-BE49-F238E27FC236}">
                  <a16:creationId xmlns:a16="http://schemas.microsoft.com/office/drawing/2014/main" id="{A39009F6-1D77-9DE2-8ECE-7E8CDF92CA9C}"/>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629;p56">
              <a:extLst>
                <a:ext uri="{FF2B5EF4-FFF2-40B4-BE49-F238E27FC236}">
                  <a16:creationId xmlns:a16="http://schemas.microsoft.com/office/drawing/2014/main" id="{2F9EB31F-7EE8-631F-E4EF-FEFFC7BE01E2}"/>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30;p56">
              <a:extLst>
                <a:ext uri="{FF2B5EF4-FFF2-40B4-BE49-F238E27FC236}">
                  <a16:creationId xmlns:a16="http://schemas.microsoft.com/office/drawing/2014/main" id="{99D79906-EFAE-02EF-A1A6-8EA1375E461B}"/>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2916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18699" y="1222165"/>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For each patient, after dividing his brain recording into 8 second segments, we built a 19x19 connectivity matrix calculated by the Pearson correlation coefficient.</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We chose to utilize the Pearson’s correlation coefficient, which is the most widely used technique to determine the correlation of signals between a pair of nodes. </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92521" y="22202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620064"/>
            <a:ext cx="9045505" cy="553968"/>
          </a:xfrm>
          <a:prstGeom prst="rect">
            <a:avLst/>
          </a:prstGeom>
          <a:noFill/>
        </p:spPr>
        <p:txBody>
          <a:bodyPr wrap="square">
            <a:spAutoFit/>
          </a:bodyPr>
          <a:lstStyle/>
          <a:p>
            <a:pPr algn="l" rtl="0"/>
            <a:r>
              <a:rPr lang="en-US" sz="2400" b="1" dirty="0"/>
              <a:t>Build connectivity matrix for all patients</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849169" y="638323"/>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C</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7" name="תמונה 16">
            <a:extLst>
              <a:ext uri="{FF2B5EF4-FFF2-40B4-BE49-F238E27FC236}">
                <a16:creationId xmlns:a16="http://schemas.microsoft.com/office/drawing/2014/main" id="{ED00DD41-0D1A-A123-09EF-32B9FFF539AD}"/>
              </a:ext>
            </a:extLst>
          </p:cNvPr>
          <p:cNvPicPr>
            <a:picLocks noChangeAspect="1"/>
          </p:cNvPicPr>
          <p:nvPr/>
        </p:nvPicPr>
        <p:blipFill>
          <a:blip r:embed="rId3"/>
          <a:stretch>
            <a:fillRect/>
          </a:stretch>
        </p:blipFill>
        <p:spPr>
          <a:xfrm>
            <a:off x="3846477" y="3056647"/>
            <a:ext cx="4502065" cy="1328652"/>
          </a:xfrm>
          <a:prstGeom prst="rect">
            <a:avLst/>
          </a:prstGeom>
        </p:spPr>
      </p:pic>
    </p:spTree>
    <p:extLst>
      <p:ext uri="{BB962C8B-B14F-4D97-AF65-F5344CB8AC3E}">
        <p14:creationId xmlns:p14="http://schemas.microsoft.com/office/powerpoint/2010/main" val="170056228"/>
      </p:ext>
    </p:extLst>
  </p:cSld>
  <p:clrMapOvr>
    <a:masterClrMapping/>
  </p:clrMapOvr>
</p:sld>
</file>

<file path=ppt/theme/theme1.xml><?xml version="1.0" encoding="utf-8"?>
<a:theme xmlns:a="http://schemas.openxmlformats.org/drawingml/2006/main" name="Life Planning Workshop by Slidesgo">
  <a:themeElements>
    <a:clrScheme name="Simple Light">
      <a:dk1>
        <a:srgbClr val="343A40"/>
      </a:dk1>
      <a:lt1>
        <a:srgbClr val="E1E8EB"/>
      </a:lt1>
      <a:dk2>
        <a:srgbClr val="7952B3"/>
      </a:dk2>
      <a:lt2>
        <a:srgbClr val="FFC107"/>
      </a:lt2>
      <a:accent1>
        <a:srgbClr val="563B7F"/>
      </a:accent1>
      <a:accent2>
        <a:srgbClr val="CC9B06"/>
      </a:accent2>
      <a:accent3>
        <a:srgbClr val="272A2E"/>
      </a:accent3>
      <a:accent4>
        <a:srgbClr val="FFFFFF"/>
      </a:accent4>
      <a:accent5>
        <a:srgbClr val="FFFFFF"/>
      </a:accent5>
      <a:accent6>
        <a:srgbClr val="FFFFFF"/>
      </a:accent6>
      <a:hlink>
        <a:srgbClr val="343A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Brain Infographics 3">
      <a:dk1>
        <a:srgbClr val="7F7A7E"/>
      </a:dk1>
      <a:lt1>
        <a:srgbClr val="FFFFFF"/>
      </a:lt1>
      <a:dk2>
        <a:srgbClr val="001C5E"/>
      </a:dk2>
      <a:lt2>
        <a:srgbClr val="FFFFFF"/>
      </a:lt2>
      <a:accent1>
        <a:srgbClr val="3C328B"/>
      </a:accent1>
      <a:accent2>
        <a:srgbClr val="7677EC"/>
      </a:accent2>
      <a:accent3>
        <a:srgbClr val="F6B800"/>
      </a:accent3>
      <a:accent4>
        <a:srgbClr val="F28601"/>
      </a:accent4>
      <a:accent5>
        <a:srgbClr val="F35A04"/>
      </a:accent5>
      <a:accent6>
        <a:srgbClr val="D0CED2"/>
      </a:accent6>
      <a:hlink>
        <a:srgbClr val="F76366"/>
      </a:hlink>
      <a:folHlink>
        <a:srgbClr val="FEA89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20209</TotalTime>
  <Words>1298</Words>
  <Application>Microsoft Office PowerPoint</Application>
  <PresentationFormat>‫הצגה על המסך (16:9)</PresentationFormat>
  <Paragraphs>137</Paragraphs>
  <Slides>23</Slides>
  <Notes>23</Notes>
  <HiddenSlides>0</HiddenSlides>
  <MMClips>1</MMClips>
  <ScaleCrop>false</ScaleCrop>
  <HeadingPairs>
    <vt:vector size="6" baseType="variant">
      <vt:variant>
        <vt:lpstr>גופנים בשימוש</vt:lpstr>
      </vt:variant>
      <vt:variant>
        <vt:i4>11</vt:i4>
      </vt:variant>
      <vt:variant>
        <vt:lpstr>ערכת נושא</vt:lpstr>
      </vt:variant>
      <vt:variant>
        <vt:i4>2</vt:i4>
      </vt:variant>
      <vt:variant>
        <vt:lpstr>כותרות שקופיות</vt:lpstr>
      </vt:variant>
      <vt:variant>
        <vt:i4>23</vt:i4>
      </vt:variant>
    </vt:vector>
  </HeadingPairs>
  <TitlesOfParts>
    <vt:vector size="36" baseType="lpstr">
      <vt:lpstr>Grandstander ExtraBold</vt:lpstr>
      <vt:lpstr>Fredoka One</vt:lpstr>
      <vt:lpstr>Poppins SemiBold</vt:lpstr>
      <vt:lpstr>Commissioner</vt:lpstr>
      <vt:lpstr>Arial</vt:lpstr>
      <vt:lpstr>Calibri</vt:lpstr>
      <vt:lpstr>Century Gothic</vt:lpstr>
      <vt:lpstr>Lato Light</vt:lpstr>
      <vt:lpstr>Lato</vt:lpstr>
      <vt:lpstr>Times New Roman</vt:lpstr>
      <vt:lpstr>Montserrat</vt:lpstr>
      <vt:lpstr>Life Planning Workshop by Slidesgo</vt:lpstr>
      <vt:lpstr>1_Office Theme</vt:lpstr>
      <vt:lpstr>Applying graph theory measures for analyzing networks in brain recordings </vt:lpstr>
      <vt:lpstr>Table Of Content</vt:lpstr>
      <vt:lpstr>The Problem</vt:lpstr>
      <vt:lpstr>Our solution</vt:lpstr>
      <vt:lpstr>The Process </vt:lpstr>
      <vt:lpstr>Pre-processing and parameter determination  </vt:lpstr>
      <vt:lpstr>Load data set</vt:lpstr>
      <vt:lpstr>Load data set</vt:lpstr>
      <vt:lpstr>Build connectivity matrix for all patients</vt:lpstr>
      <vt:lpstr>Apply Threshold</vt:lpstr>
      <vt:lpstr>Build graphs for all patients </vt:lpstr>
      <vt:lpstr>Calculate graph measures  </vt:lpstr>
      <vt:lpstr>Calculate graph measures  </vt:lpstr>
      <vt:lpstr>Calculate graph measures  </vt:lpstr>
      <vt:lpstr>Use community detection algorithm   </vt:lpstr>
      <vt:lpstr>Identifying differences between groups  </vt:lpstr>
      <vt:lpstr>demonstration</vt:lpstr>
      <vt:lpstr>Results</vt:lpstr>
      <vt:lpstr>Results </vt:lpstr>
      <vt:lpstr>Results </vt:lpstr>
      <vt:lpstr>Results </vt:lpstr>
      <vt:lpstr>Challenges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Approximate DNF  Counting</dc:title>
  <dc:creator>topaz eldori</dc:creator>
  <cp:lastModifiedBy>koral biton</cp:lastModifiedBy>
  <cp:revision>186</cp:revision>
  <dcterms:modified xsi:type="dcterms:W3CDTF">2024-09-20T11:20:13Z</dcterms:modified>
</cp:coreProperties>
</file>